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5" r:id="rId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FF9933"/>
    <a:srgbClr val="FF7A00"/>
    <a:srgbClr val="EA002C"/>
    <a:srgbClr val="DF0723"/>
    <a:srgbClr val="FF520D"/>
    <a:srgbClr val="FFAE0D"/>
    <a:srgbClr val="DEA900"/>
    <a:srgbClr val="FFBA0D"/>
    <a:srgbClr val="F7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10" autoAdjust="0"/>
    <p:restoredTop sz="89401" autoAdjust="0"/>
  </p:normalViewPr>
  <p:slideViewPr>
    <p:cSldViewPr>
      <p:cViewPr varScale="1">
        <p:scale>
          <a:sx n="115" d="100"/>
          <a:sy n="115" d="100"/>
        </p:scale>
        <p:origin x="13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1069A-D582-4A13-9F90-BD7EFBF5488D}" type="datetimeFigureOut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33060-A9DF-4AA4-98D9-3E25DE4DD3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23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33060-A9DF-4AA4-98D9-3E25DE4DD3A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85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28E2-3AAD-4607-9E94-F3B21A05A6AA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800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BAB2-C8BE-4228-9288-DB7C537F7073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323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60F-A853-42AC-90C2-349BA5C90777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65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CB071-CBD2-4460-90F8-61941A82D463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54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2672-5F5C-42DC-BAB4-DDC99833F8CE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729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53CD5-B565-4EB7-B09C-914DA43D12ED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86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2D0A4-1181-4C62-8228-E8ED7990F258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1142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A599-CCC9-4F53-80A8-CCC5086FC455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36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B4454-D55B-4334-8A68-03B4DF917169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71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BB35D-7512-4CC6-A5BD-885D2957B0E2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55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FE28-670B-4865-9633-993EA6A5643B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35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4DDCE-F4BA-47DF-88EA-846734D7538A}" type="datetime1">
              <a:rPr lang="ko-KR" altLang="en-US" smtClean="0"/>
              <a:t>2019-03-12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618AF-8C9D-4FB0-AF9B-B3B9D113F2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57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395536" y="142664"/>
            <a:ext cx="74888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latinLnBrk="0" hangingPunct="0">
              <a:spcBef>
                <a:spcPts val="600"/>
              </a:spcBef>
            </a:pPr>
            <a:r>
              <a:rPr lang="ko-KR" altLang="en-US" sz="2400" b="1" dirty="0" smtClean="0">
                <a:latin typeface="+mn-ea"/>
                <a:cs typeface="Tahoma" panose="020B0604030504040204" pitchFamily="34" charset="0"/>
              </a:rPr>
              <a:t>모집요강 및 채용절차</a:t>
            </a:r>
            <a:endParaRPr lang="en-US" altLang="ko-KR" sz="2400" b="1" dirty="0">
              <a:latin typeface="+mn-ea"/>
              <a:cs typeface="Tahoma" panose="020B0604030504040204" pitchFamily="34" charset="0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>
            <a:off x="395536" y="673615"/>
            <a:ext cx="8410967" cy="0"/>
          </a:xfrm>
          <a:prstGeom prst="line">
            <a:avLst/>
          </a:prstGeom>
          <a:ln w="3175">
            <a:solidFill>
              <a:schemeClr val="tx1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오른쪽 화살표 17"/>
          <p:cNvSpPr/>
          <p:nvPr/>
        </p:nvSpPr>
        <p:spPr>
          <a:xfrm>
            <a:off x="3601886" y="4835034"/>
            <a:ext cx="288032" cy="50405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9" name="오른쪽 화살표 18"/>
          <p:cNvSpPr/>
          <p:nvPr/>
        </p:nvSpPr>
        <p:spPr>
          <a:xfrm>
            <a:off x="5258070" y="4835034"/>
            <a:ext cx="288032" cy="50405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0" name="오른쪽 화살표 19"/>
          <p:cNvSpPr/>
          <p:nvPr/>
        </p:nvSpPr>
        <p:spPr>
          <a:xfrm>
            <a:off x="6986262" y="4835034"/>
            <a:ext cx="288032" cy="50405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66240" y="5757927"/>
            <a:ext cx="8916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+mn-ea"/>
              </a:rPr>
              <a:t>서류전형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1926" y="5757927"/>
            <a:ext cx="1152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+mn-ea"/>
              </a:rPr>
              <a:t>필기전형</a:t>
            </a:r>
            <a:r>
              <a:rPr lang="en-US" altLang="ko-KR" sz="1100" b="1" dirty="0" smtClean="0">
                <a:latin typeface="+mn-ea"/>
              </a:rPr>
              <a:t>(SKCT)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06142" y="5757927"/>
            <a:ext cx="8916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+mn-ea"/>
              </a:rPr>
              <a:t>면접전형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40810" y="5757927"/>
            <a:ext cx="8916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+mn-ea"/>
              </a:rPr>
              <a:t>채</a:t>
            </a:r>
            <a:r>
              <a:rPr lang="ko-KR" altLang="en-US" sz="1100" b="1" dirty="0">
                <a:latin typeface="+mn-ea"/>
              </a:rPr>
              <a:t>용</a:t>
            </a:r>
            <a:r>
              <a:rPr lang="ko-KR" altLang="en-US" sz="1100" b="1" dirty="0" smtClean="0">
                <a:latin typeface="+mn-ea"/>
              </a:rPr>
              <a:t>검진</a:t>
            </a:r>
            <a:endParaRPr lang="ko-KR" altLang="en-US" sz="1100" b="1" dirty="0">
              <a:latin typeface="+mn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625596" y="4469432"/>
            <a:ext cx="1056196" cy="1151386"/>
            <a:chOff x="2867025" y="3568700"/>
            <a:chExt cx="1479550" cy="1481138"/>
          </a:xfrm>
        </p:grpSpPr>
        <p:sp>
          <p:nvSpPr>
            <p:cNvPr id="232" name="Freeform 73"/>
            <p:cNvSpPr>
              <a:spLocks/>
            </p:cNvSpPr>
            <p:nvPr/>
          </p:nvSpPr>
          <p:spPr bwMode="auto">
            <a:xfrm>
              <a:off x="2867025" y="3568700"/>
              <a:ext cx="1479550" cy="1481138"/>
            </a:xfrm>
            <a:custGeom>
              <a:avLst/>
              <a:gdLst>
                <a:gd name="T0" fmla="*/ 466 w 932"/>
                <a:gd name="T1" fmla="*/ 0 h 933"/>
                <a:gd name="T2" fmla="*/ 529 w 932"/>
                <a:gd name="T3" fmla="*/ 4 h 933"/>
                <a:gd name="T4" fmla="*/ 590 w 932"/>
                <a:gd name="T5" fmla="*/ 17 h 933"/>
                <a:gd name="T6" fmla="*/ 648 w 932"/>
                <a:gd name="T7" fmla="*/ 36 h 933"/>
                <a:gd name="T8" fmla="*/ 702 w 932"/>
                <a:gd name="T9" fmla="*/ 64 h 933"/>
                <a:gd name="T10" fmla="*/ 751 w 932"/>
                <a:gd name="T11" fmla="*/ 97 h 933"/>
                <a:gd name="T12" fmla="*/ 796 w 932"/>
                <a:gd name="T13" fmla="*/ 136 h 933"/>
                <a:gd name="T14" fmla="*/ 835 w 932"/>
                <a:gd name="T15" fmla="*/ 182 h 933"/>
                <a:gd name="T16" fmla="*/ 869 w 932"/>
                <a:gd name="T17" fmla="*/ 230 h 933"/>
                <a:gd name="T18" fmla="*/ 896 w 932"/>
                <a:gd name="T19" fmla="*/ 285 h 933"/>
                <a:gd name="T20" fmla="*/ 916 w 932"/>
                <a:gd name="T21" fmla="*/ 343 h 933"/>
                <a:gd name="T22" fmla="*/ 928 w 932"/>
                <a:gd name="T23" fmla="*/ 404 h 933"/>
                <a:gd name="T24" fmla="*/ 932 w 932"/>
                <a:gd name="T25" fmla="*/ 466 h 933"/>
                <a:gd name="T26" fmla="*/ 928 w 932"/>
                <a:gd name="T27" fmla="*/ 530 h 933"/>
                <a:gd name="T28" fmla="*/ 916 w 932"/>
                <a:gd name="T29" fmla="*/ 591 h 933"/>
                <a:gd name="T30" fmla="*/ 896 w 932"/>
                <a:gd name="T31" fmla="*/ 648 h 933"/>
                <a:gd name="T32" fmla="*/ 869 w 932"/>
                <a:gd name="T33" fmla="*/ 702 h 933"/>
                <a:gd name="T34" fmla="*/ 835 w 932"/>
                <a:gd name="T35" fmla="*/ 752 h 933"/>
                <a:gd name="T36" fmla="*/ 796 w 932"/>
                <a:gd name="T37" fmla="*/ 797 h 933"/>
                <a:gd name="T38" fmla="*/ 751 w 932"/>
                <a:gd name="T39" fmla="*/ 836 h 933"/>
                <a:gd name="T40" fmla="*/ 702 w 932"/>
                <a:gd name="T41" fmla="*/ 869 h 933"/>
                <a:gd name="T42" fmla="*/ 648 w 932"/>
                <a:gd name="T43" fmla="*/ 897 h 933"/>
                <a:gd name="T44" fmla="*/ 590 w 932"/>
                <a:gd name="T45" fmla="*/ 916 h 933"/>
                <a:gd name="T46" fmla="*/ 529 w 932"/>
                <a:gd name="T47" fmla="*/ 929 h 933"/>
                <a:gd name="T48" fmla="*/ 466 w 932"/>
                <a:gd name="T49" fmla="*/ 933 h 933"/>
                <a:gd name="T50" fmla="*/ 402 w 932"/>
                <a:gd name="T51" fmla="*/ 929 h 933"/>
                <a:gd name="T52" fmla="*/ 343 w 932"/>
                <a:gd name="T53" fmla="*/ 916 h 933"/>
                <a:gd name="T54" fmla="*/ 284 w 932"/>
                <a:gd name="T55" fmla="*/ 897 h 933"/>
                <a:gd name="T56" fmla="*/ 230 w 932"/>
                <a:gd name="T57" fmla="*/ 869 h 933"/>
                <a:gd name="T58" fmla="*/ 180 w 932"/>
                <a:gd name="T59" fmla="*/ 836 h 933"/>
                <a:gd name="T60" fmla="*/ 136 w 932"/>
                <a:gd name="T61" fmla="*/ 797 h 933"/>
                <a:gd name="T62" fmla="*/ 97 w 932"/>
                <a:gd name="T63" fmla="*/ 752 h 933"/>
                <a:gd name="T64" fmla="*/ 64 w 932"/>
                <a:gd name="T65" fmla="*/ 702 h 933"/>
                <a:gd name="T66" fmla="*/ 36 w 932"/>
                <a:gd name="T67" fmla="*/ 648 h 933"/>
                <a:gd name="T68" fmla="*/ 16 w 932"/>
                <a:gd name="T69" fmla="*/ 591 h 933"/>
                <a:gd name="T70" fmla="*/ 4 w 932"/>
                <a:gd name="T71" fmla="*/ 530 h 933"/>
                <a:gd name="T72" fmla="*/ 0 w 932"/>
                <a:gd name="T73" fmla="*/ 466 h 933"/>
                <a:gd name="T74" fmla="*/ 4 w 932"/>
                <a:gd name="T75" fmla="*/ 404 h 933"/>
                <a:gd name="T76" fmla="*/ 16 w 932"/>
                <a:gd name="T77" fmla="*/ 343 h 933"/>
                <a:gd name="T78" fmla="*/ 36 w 932"/>
                <a:gd name="T79" fmla="*/ 285 h 933"/>
                <a:gd name="T80" fmla="*/ 64 w 932"/>
                <a:gd name="T81" fmla="*/ 230 h 933"/>
                <a:gd name="T82" fmla="*/ 97 w 932"/>
                <a:gd name="T83" fmla="*/ 182 h 933"/>
                <a:gd name="T84" fmla="*/ 136 w 932"/>
                <a:gd name="T85" fmla="*/ 136 h 933"/>
                <a:gd name="T86" fmla="*/ 180 w 932"/>
                <a:gd name="T87" fmla="*/ 97 h 933"/>
                <a:gd name="T88" fmla="*/ 230 w 932"/>
                <a:gd name="T89" fmla="*/ 64 h 933"/>
                <a:gd name="T90" fmla="*/ 284 w 932"/>
                <a:gd name="T91" fmla="*/ 36 h 933"/>
                <a:gd name="T92" fmla="*/ 343 w 932"/>
                <a:gd name="T93" fmla="*/ 17 h 933"/>
                <a:gd name="T94" fmla="*/ 402 w 932"/>
                <a:gd name="T95" fmla="*/ 4 h 933"/>
                <a:gd name="T96" fmla="*/ 466 w 932"/>
                <a:gd name="T97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2" h="933">
                  <a:moveTo>
                    <a:pt x="466" y="0"/>
                  </a:moveTo>
                  <a:lnTo>
                    <a:pt x="529" y="4"/>
                  </a:lnTo>
                  <a:lnTo>
                    <a:pt x="590" y="17"/>
                  </a:lnTo>
                  <a:lnTo>
                    <a:pt x="648" y="36"/>
                  </a:lnTo>
                  <a:lnTo>
                    <a:pt x="702" y="64"/>
                  </a:lnTo>
                  <a:lnTo>
                    <a:pt x="751" y="97"/>
                  </a:lnTo>
                  <a:lnTo>
                    <a:pt x="796" y="136"/>
                  </a:lnTo>
                  <a:lnTo>
                    <a:pt x="835" y="182"/>
                  </a:lnTo>
                  <a:lnTo>
                    <a:pt x="869" y="230"/>
                  </a:lnTo>
                  <a:lnTo>
                    <a:pt x="896" y="285"/>
                  </a:lnTo>
                  <a:lnTo>
                    <a:pt x="916" y="343"/>
                  </a:lnTo>
                  <a:lnTo>
                    <a:pt x="928" y="404"/>
                  </a:lnTo>
                  <a:lnTo>
                    <a:pt x="932" y="466"/>
                  </a:lnTo>
                  <a:lnTo>
                    <a:pt x="928" y="530"/>
                  </a:lnTo>
                  <a:lnTo>
                    <a:pt x="916" y="591"/>
                  </a:lnTo>
                  <a:lnTo>
                    <a:pt x="896" y="648"/>
                  </a:lnTo>
                  <a:lnTo>
                    <a:pt x="869" y="702"/>
                  </a:lnTo>
                  <a:lnTo>
                    <a:pt x="835" y="752"/>
                  </a:lnTo>
                  <a:lnTo>
                    <a:pt x="796" y="797"/>
                  </a:lnTo>
                  <a:lnTo>
                    <a:pt x="751" y="836"/>
                  </a:lnTo>
                  <a:lnTo>
                    <a:pt x="702" y="869"/>
                  </a:lnTo>
                  <a:lnTo>
                    <a:pt x="648" y="897"/>
                  </a:lnTo>
                  <a:lnTo>
                    <a:pt x="590" y="916"/>
                  </a:lnTo>
                  <a:lnTo>
                    <a:pt x="529" y="929"/>
                  </a:lnTo>
                  <a:lnTo>
                    <a:pt x="466" y="933"/>
                  </a:lnTo>
                  <a:lnTo>
                    <a:pt x="402" y="929"/>
                  </a:lnTo>
                  <a:lnTo>
                    <a:pt x="343" y="916"/>
                  </a:lnTo>
                  <a:lnTo>
                    <a:pt x="284" y="897"/>
                  </a:lnTo>
                  <a:lnTo>
                    <a:pt x="230" y="869"/>
                  </a:lnTo>
                  <a:lnTo>
                    <a:pt x="180" y="836"/>
                  </a:lnTo>
                  <a:lnTo>
                    <a:pt x="136" y="797"/>
                  </a:lnTo>
                  <a:lnTo>
                    <a:pt x="97" y="752"/>
                  </a:lnTo>
                  <a:lnTo>
                    <a:pt x="64" y="702"/>
                  </a:lnTo>
                  <a:lnTo>
                    <a:pt x="36" y="648"/>
                  </a:lnTo>
                  <a:lnTo>
                    <a:pt x="16" y="591"/>
                  </a:lnTo>
                  <a:lnTo>
                    <a:pt x="4" y="530"/>
                  </a:lnTo>
                  <a:lnTo>
                    <a:pt x="0" y="466"/>
                  </a:lnTo>
                  <a:lnTo>
                    <a:pt x="4" y="404"/>
                  </a:lnTo>
                  <a:lnTo>
                    <a:pt x="16" y="343"/>
                  </a:lnTo>
                  <a:lnTo>
                    <a:pt x="36" y="285"/>
                  </a:lnTo>
                  <a:lnTo>
                    <a:pt x="64" y="230"/>
                  </a:lnTo>
                  <a:lnTo>
                    <a:pt x="97" y="182"/>
                  </a:lnTo>
                  <a:lnTo>
                    <a:pt x="136" y="136"/>
                  </a:lnTo>
                  <a:lnTo>
                    <a:pt x="180" y="97"/>
                  </a:lnTo>
                  <a:lnTo>
                    <a:pt x="230" y="64"/>
                  </a:lnTo>
                  <a:lnTo>
                    <a:pt x="284" y="36"/>
                  </a:lnTo>
                  <a:lnTo>
                    <a:pt x="343" y="17"/>
                  </a:lnTo>
                  <a:lnTo>
                    <a:pt x="402" y="4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3" name="Freeform 74"/>
            <p:cNvSpPr>
              <a:spLocks/>
            </p:cNvSpPr>
            <p:nvPr/>
          </p:nvSpPr>
          <p:spPr bwMode="auto">
            <a:xfrm>
              <a:off x="3235325" y="3833813"/>
              <a:ext cx="701675" cy="950913"/>
            </a:xfrm>
            <a:custGeom>
              <a:avLst/>
              <a:gdLst>
                <a:gd name="T0" fmla="*/ 0 w 442"/>
                <a:gd name="T1" fmla="*/ 0 h 599"/>
                <a:gd name="T2" fmla="*/ 323 w 442"/>
                <a:gd name="T3" fmla="*/ 1 h 599"/>
                <a:gd name="T4" fmla="*/ 442 w 442"/>
                <a:gd name="T5" fmla="*/ 122 h 599"/>
                <a:gd name="T6" fmla="*/ 442 w 442"/>
                <a:gd name="T7" fmla="*/ 599 h 599"/>
                <a:gd name="T8" fmla="*/ 0 w 442"/>
                <a:gd name="T9" fmla="*/ 599 h 599"/>
                <a:gd name="T10" fmla="*/ 0 w 442"/>
                <a:gd name="T11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599">
                  <a:moveTo>
                    <a:pt x="0" y="0"/>
                  </a:moveTo>
                  <a:lnTo>
                    <a:pt x="323" y="1"/>
                  </a:lnTo>
                  <a:lnTo>
                    <a:pt x="442" y="122"/>
                  </a:lnTo>
                  <a:lnTo>
                    <a:pt x="442" y="599"/>
                  </a:lnTo>
                  <a:lnTo>
                    <a:pt x="0" y="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4" name="Freeform 75"/>
            <p:cNvSpPr>
              <a:spLocks/>
            </p:cNvSpPr>
            <p:nvPr/>
          </p:nvSpPr>
          <p:spPr bwMode="auto">
            <a:xfrm>
              <a:off x="3748088" y="3835400"/>
              <a:ext cx="188913" cy="192088"/>
            </a:xfrm>
            <a:custGeom>
              <a:avLst/>
              <a:gdLst>
                <a:gd name="T0" fmla="*/ 0 w 119"/>
                <a:gd name="T1" fmla="*/ 0 h 121"/>
                <a:gd name="T2" fmla="*/ 119 w 119"/>
                <a:gd name="T3" fmla="*/ 121 h 121"/>
                <a:gd name="T4" fmla="*/ 0 w 119"/>
                <a:gd name="T5" fmla="*/ 121 h 121"/>
                <a:gd name="T6" fmla="*/ 0 w 119"/>
                <a:gd name="T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1">
                  <a:moveTo>
                    <a:pt x="0" y="0"/>
                  </a:moveTo>
                  <a:lnTo>
                    <a:pt x="119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FEEB"/>
            </a:solidFill>
            <a:ln w="0">
              <a:solidFill>
                <a:srgbClr val="A8FEE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5" name="Freeform 76"/>
            <p:cNvSpPr>
              <a:spLocks/>
            </p:cNvSpPr>
            <p:nvPr/>
          </p:nvSpPr>
          <p:spPr bwMode="auto">
            <a:xfrm>
              <a:off x="3771900" y="4027488"/>
              <a:ext cx="165100" cy="192088"/>
            </a:xfrm>
            <a:custGeom>
              <a:avLst/>
              <a:gdLst>
                <a:gd name="T0" fmla="*/ 104 w 104"/>
                <a:gd name="T1" fmla="*/ 0 h 121"/>
                <a:gd name="T2" fmla="*/ 104 w 104"/>
                <a:gd name="T3" fmla="*/ 121 h 121"/>
                <a:gd name="T4" fmla="*/ 0 w 104"/>
                <a:gd name="T5" fmla="*/ 0 h 121"/>
                <a:gd name="T6" fmla="*/ 104 w 104"/>
                <a:gd name="T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21">
                  <a:moveTo>
                    <a:pt x="104" y="0"/>
                  </a:moveTo>
                  <a:lnTo>
                    <a:pt x="104" y="121"/>
                  </a:lnTo>
                  <a:lnTo>
                    <a:pt x="0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DF2F2"/>
            </a:solidFill>
            <a:ln w="0">
              <a:solidFill>
                <a:srgbClr val="EDF2F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6" name="Rectangle 77"/>
            <p:cNvSpPr>
              <a:spLocks noChangeArrowheads="1"/>
            </p:cNvSpPr>
            <p:nvPr/>
          </p:nvSpPr>
          <p:spPr bwMode="auto">
            <a:xfrm>
              <a:off x="3300413" y="3932238"/>
              <a:ext cx="255588" cy="33338"/>
            </a:xfrm>
            <a:prstGeom prst="rect">
              <a:avLst/>
            </a:prstGeom>
            <a:solidFill>
              <a:srgbClr val="41FAA0"/>
            </a:solidFill>
            <a:ln w="0">
              <a:solidFill>
                <a:srgbClr val="41FAA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7" name="Rectangle 78"/>
            <p:cNvSpPr>
              <a:spLocks noChangeArrowheads="1"/>
            </p:cNvSpPr>
            <p:nvPr/>
          </p:nvSpPr>
          <p:spPr bwMode="auto">
            <a:xfrm>
              <a:off x="3300413" y="3987800"/>
              <a:ext cx="255588" cy="34925"/>
            </a:xfrm>
            <a:prstGeom prst="rect">
              <a:avLst/>
            </a:prstGeom>
            <a:solidFill>
              <a:srgbClr val="FE0E1E"/>
            </a:solidFill>
            <a:ln w="0">
              <a:solidFill>
                <a:srgbClr val="FE0E1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8" name="Rectangle 79"/>
            <p:cNvSpPr>
              <a:spLocks noChangeArrowheads="1"/>
            </p:cNvSpPr>
            <p:nvPr/>
          </p:nvSpPr>
          <p:spPr bwMode="auto">
            <a:xfrm>
              <a:off x="3300413" y="4044950"/>
              <a:ext cx="255588" cy="34925"/>
            </a:xfrm>
            <a:prstGeom prst="rect">
              <a:avLst/>
            </a:prstGeom>
            <a:solidFill>
              <a:srgbClr val="EBDD03"/>
            </a:solidFill>
            <a:ln w="0">
              <a:solidFill>
                <a:srgbClr val="EBDD0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9" name="Rectangle 80"/>
            <p:cNvSpPr>
              <a:spLocks noChangeArrowheads="1"/>
            </p:cNvSpPr>
            <p:nvPr/>
          </p:nvSpPr>
          <p:spPr bwMode="auto">
            <a:xfrm>
              <a:off x="3300413" y="4121150"/>
              <a:ext cx="471488" cy="20638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0" name="Rectangle 81"/>
            <p:cNvSpPr>
              <a:spLocks noChangeArrowheads="1"/>
            </p:cNvSpPr>
            <p:nvPr/>
          </p:nvSpPr>
          <p:spPr bwMode="auto">
            <a:xfrm>
              <a:off x="3300413" y="4170363"/>
              <a:ext cx="471488" cy="17463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1" name="Rectangle 82"/>
            <p:cNvSpPr>
              <a:spLocks noChangeArrowheads="1"/>
            </p:cNvSpPr>
            <p:nvPr/>
          </p:nvSpPr>
          <p:spPr bwMode="auto">
            <a:xfrm>
              <a:off x="3300413" y="4216400"/>
              <a:ext cx="471488" cy="20638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2" name="Rectangle 83"/>
            <p:cNvSpPr>
              <a:spLocks noChangeArrowheads="1"/>
            </p:cNvSpPr>
            <p:nvPr/>
          </p:nvSpPr>
          <p:spPr bwMode="auto">
            <a:xfrm>
              <a:off x="3300413" y="4265613"/>
              <a:ext cx="471488" cy="19050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3" name="Rectangle 84"/>
            <p:cNvSpPr>
              <a:spLocks noChangeArrowheads="1"/>
            </p:cNvSpPr>
            <p:nvPr/>
          </p:nvSpPr>
          <p:spPr bwMode="auto">
            <a:xfrm>
              <a:off x="3300413" y="4313238"/>
              <a:ext cx="471488" cy="17463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4" name="Rectangle 85"/>
            <p:cNvSpPr>
              <a:spLocks noChangeArrowheads="1"/>
            </p:cNvSpPr>
            <p:nvPr/>
          </p:nvSpPr>
          <p:spPr bwMode="auto">
            <a:xfrm>
              <a:off x="3300413" y="4359275"/>
              <a:ext cx="471488" cy="20638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5" name="Rectangle 86"/>
            <p:cNvSpPr>
              <a:spLocks noChangeArrowheads="1"/>
            </p:cNvSpPr>
            <p:nvPr/>
          </p:nvSpPr>
          <p:spPr bwMode="auto">
            <a:xfrm>
              <a:off x="3300413" y="4408488"/>
              <a:ext cx="471488" cy="19050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6" name="Rectangle 87"/>
            <p:cNvSpPr>
              <a:spLocks noChangeArrowheads="1"/>
            </p:cNvSpPr>
            <p:nvPr/>
          </p:nvSpPr>
          <p:spPr bwMode="auto">
            <a:xfrm>
              <a:off x="3300413" y="4456113"/>
              <a:ext cx="471488" cy="17463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7" name="Rectangle 88"/>
            <p:cNvSpPr>
              <a:spLocks noChangeArrowheads="1"/>
            </p:cNvSpPr>
            <p:nvPr/>
          </p:nvSpPr>
          <p:spPr bwMode="auto">
            <a:xfrm>
              <a:off x="3300413" y="4503738"/>
              <a:ext cx="471488" cy="19050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8" name="Rectangle 89"/>
            <p:cNvSpPr>
              <a:spLocks noChangeArrowheads="1"/>
            </p:cNvSpPr>
            <p:nvPr/>
          </p:nvSpPr>
          <p:spPr bwMode="auto">
            <a:xfrm>
              <a:off x="3300413" y="4551363"/>
              <a:ext cx="471488" cy="20638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49" name="Rectangle 90"/>
            <p:cNvSpPr>
              <a:spLocks noChangeArrowheads="1"/>
            </p:cNvSpPr>
            <p:nvPr/>
          </p:nvSpPr>
          <p:spPr bwMode="auto">
            <a:xfrm>
              <a:off x="3300413" y="4600575"/>
              <a:ext cx="471488" cy="17463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0" name="Rectangle 91"/>
            <p:cNvSpPr>
              <a:spLocks noChangeArrowheads="1"/>
            </p:cNvSpPr>
            <p:nvPr/>
          </p:nvSpPr>
          <p:spPr bwMode="auto">
            <a:xfrm>
              <a:off x="3300413" y="4646613"/>
              <a:ext cx="471488" cy="19050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1" name="Rectangle 92"/>
            <p:cNvSpPr>
              <a:spLocks noChangeArrowheads="1"/>
            </p:cNvSpPr>
            <p:nvPr/>
          </p:nvSpPr>
          <p:spPr bwMode="auto">
            <a:xfrm>
              <a:off x="3300413" y="4694238"/>
              <a:ext cx="471488" cy="20638"/>
            </a:xfrm>
            <a:prstGeom prst="rect">
              <a:avLst/>
            </a:prstGeom>
            <a:solidFill>
              <a:srgbClr val="DEE2DE"/>
            </a:solidFill>
            <a:ln w="0">
              <a:solidFill>
                <a:srgbClr val="DEE2D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2" name="Freeform 93"/>
            <p:cNvSpPr>
              <a:spLocks/>
            </p:cNvSpPr>
            <p:nvPr/>
          </p:nvSpPr>
          <p:spPr bwMode="auto">
            <a:xfrm>
              <a:off x="4037013" y="4113213"/>
              <a:ext cx="80963" cy="101600"/>
            </a:xfrm>
            <a:custGeom>
              <a:avLst/>
              <a:gdLst>
                <a:gd name="T0" fmla="*/ 28 w 51"/>
                <a:gd name="T1" fmla="*/ 0 h 64"/>
                <a:gd name="T2" fmla="*/ 40 w 51"/>
                <a:gd name="T3" fmla="*/ 8 h 64"/>
                <a:gd name="T4" fmla="*/ 48 w 51"/>
                <a:gd name="T5" fmla="*/ 15 h 64"/>
                <a:gd name="T6" fmla="*/ 51 w 51"/>
                <a:gd name="T7" fmla="*/ 25 h 64"/>
                <a:gd name="T8" fmla="*/ 50 w 51"/>
                <a:gd name="T9" fmla="*/ 35 h 64"/>
                <a:gd name="T10" fmla="*/ 32 w 51"/>
                <a:gd name="T11" fmla="*/ 64 h 64"/>
                <a:gd name="T12" fmla="*/ 0 w 51"/>
                <a:gd name="T13" fmla="*/ 44 h 64"/>
                <a:gd name="T14" fmla="*/ 28 w 51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4">
                  <a:moveTo>
                    <a:pt x="28" y="0"/>
                  </a:moveTo>
                  <a:lnTo>
                    <a:pt x="40" y="8"/>
                  </a:lnTo>
                  <a:lnTo>
                    <a:pt x="48" y="15"/>
                  </a:lnTo>
                  <a:lnTo>
                    <a:pt x="51" y="25"/>
                  </a:lnTo>
                  <a:lnTo>
                    <a:pt x="50" y="35"/>
                  </a:lnTo>
                  <a:lnTo>
                    <a:pt x="32" y="64"/>
                  </a:lnTo>
                  <a:lnTo>
                    <a:pt x="0" y="4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CFA"/>
            </a:solidFill>
            <a:ln w="0">
              <a:solidFill>
                <a:srgbClr val="FFFCF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3" name="Freeform 94"/>
            <p:cNvSpPr>
              <a:spLocks/>
            </p:cNvSpPr>
            <p:nvPr/>
          </p:nvSpPr>
          <p:spPr bwMode="auto">
            <a:xfrm>
              <a:off x="3986213" y="4092575"/>
              <a:ext cx="95250" cy="90488"/>
            </a:xfrm>
            <a:custGeom>
              <a:avLst/>
              <a:gdLst>
                <a:gd name="T0" fmla="*/ 35 w 60"/>
                <a:gd name="T1" fmla="*/ 0 h 57"/>
                <a:gd name="T2" fmla="*/ 46 w 60"/>
                <a:gd name="T3" fmla="*/ 5 h 57"/>
                <a:gd name="T4" fmla="*/ 60 w 60"/>
                <a:gd name="T5" fmla="*/ 13 h 57"/>
                <a:gd name="T6" fmla="*/ 32 w 60"/>
                <a:gd name="T7" fmla="*/ 57 h 57"/>
                <a:gd name="T8" fmla="*/ 0 w 60"/>
                <a:gd name="T9" fmla="*/ 38 h 57"/>
                <a:gd name="T10" fmla="*/ 18 w 60"/>
                <a:gd name="T11" fmla="*/ 7 h 57"/>
                <a:gd name="T12" fmla="*/ 25 w 60"/>
                <a:gd name="T13" fmla="*/ 2 h 57"/>
                <a:gd name="T14" fmla="*/ 35 w 60"/>
                <a:gd name="T1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57">
                  <a:moveTo>
                    <a:pt x="35" y="0"/>
                  </a:moveTo>
                  <a:lnTo>
                    <a:pt x="46" y="5"/>
                  </a:lnTo>
                  <a:lnTo>
                    <a:pt x="60" y="13"/>
                  </a:lnTo>
                  <a:lnTo>
                    <a:pt x="32" y="57"/>
                  </a:lnTo>
                  <a:lnTo>
                    <a:pt x="0" y="38"/>
                  </a:lnTo>
                  <a:lnTo>
                    <a:pt x="18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9F6EF"/>
            </a:solidFill>
            <a:ln w="0">
              <a:solidFill>
                <a:srgbClr val="F9F6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4" name="Freeform 95"/>
            <p:cNvSpPr>
              <a:spLocks/>
            </p:cNvSpPr>
            <p:nvPr/>
          </p:nvSpPr>
          <p:spPr bwMode="auto">
            <a:xfrm>
              <a:off x="3736975" y="4535488"/>
              <a:ext cx="117475" cy="114300"/>
            </a:xfrm>
            <a:custGeom>
              <a:avLst/>
              <a:gdLst>
                <a:gd name="T0" fmla="*/ 1 w 74"/>
                <a:gd name="T1" fmla="*/ 0 h 72"/>
                <a:gd name="T2" fmla="*/ 74 w 74"/>
                <a:gd name="T3" fmla="*/ 46 h 72"/>
                <a:gd name="T4" fmla="*/ 24 w 74"/>
                <a:gd name="T5" fmla="*/ 72 h 72"/>
                <a:gd name="T6" fmla="*/ 0 w 74"/>
                <a:gd name="T7" fmla="*/ 57 h 72"/>
                <a:gd name="T8" fmla="*/ 1 w 7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2">
                  <a:moveTo>
                    <a:pt x="1" y="0"/>
                  </a:moveTo>
                  <a:lnTo>
                    <a:pt x="74" y="46"/>
                  </a:lnTo>
                  <a:lnTo>
                    <a:pt x="24" y="72"/>
                  </a:lnTo>
                  <a:lnTo>
                    <a:pt x="0" y="5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3B80F"/>
            </a:solidFill>
            <a:ln w="0">
              <a:solidFill>
                <a:srgbClr val="F3B80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5" name="Freeform 96"/>
            <p:cNvSpPr>
              <a:spLocks/>
            </p:cNvSpPr>
            <p:nvPr/>
          </p:nvSpPr>
          <p:spPr bwMode="auto">
            <a:xfrm>
              <a:off x="3736975" y="4625975"/>
              <a:ext cx="38100" cy="44450"/>
            </a:xfrm>
            <a:custGeom>
              <a:avLst/>
              <a:gdLst>
                <a:gd name="T0" fmla="*/ 0 w 24"/>
                <a:gd name="T1" fmla="*/ 0 h 28"/>
                <a:gd name="T2" fmla="*/ 24 w 24"/>
                <a:gd name="T3" fmla="*/ 15 h 28"/>
                <a:gd name="T4" fmla="*/ 0 w 24"/>
                <a:gd name="T5" fmla="*/ 28 h 28"/>
                <a:gd name="T6" fmla="*/ 0 w 24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8">
                  <a:moveTo>
                    <a:pt x="0" y="0"/>
                  </a:moveTo>
                  <a:lnTo>
                    <a:pt x="24" y="15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CA2"/>
            </a:solidFill>
            <a:ln w="0">
              <a:solidFill>
                <a:srgbClr val="0C5CA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6" name="Freeform 97"/>
            <p:cNvSpPr>
              <a:spLocks/>
            </p:cNvSpPr>
            <p:nvPr/>
          </p:nvSpPr>
          <p:spPr bwMode="auto">
            <a:xfrm>
              <a:off x="3976688" y="4135438"/>
              <a:ext cx="125413" cy="84138"/>
            </a:xfrm>
            <a:custGeom>
              <a:avLst/>
              <a:gdLst>
                <a:gd name="T0" fmla="*/ 6 w 79"/>
                <a:gd name="T1" fmla="*/ 0 h 53"/>
                <a:gd name="T2" fmla="*/ 79 w 79"/>
                <a:gd name="T3" fmla="*/ 44 h 53"/>
                <a:gd name="T4" fmla="*/ 74 w 79"/>
                <a:gd name="T5" fmla="*/ 53 h 53"/>
                <a:gd name="T6" fmla="*/ 0 w 79"/>
                <a:gd name="T7" fmla="*/ 8 h 53"/>
                <a:gd name="T8" fmla="*/ 6 w 7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3">
                  <a:moveTo>
                    <a:pt x="6" y="0"/>
                  </a:moveTo>
                  <a:lnTo>
                    <a:pt x="79" y="44"/>
                  </a:lnTo>
                  <a:lnTo>
                    <a:pt x="74" y="53"/>
                  </a:lnTo>
                  <a:lnTo>
                    <a:pt x="0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3B80F"/>
            </a:solidFill>
            <a:ln w="0">
              <a:solidFill>
                <a:srgbClr val="F3B80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7" name="Freeform 98"/>
            <p:cNvSpPr>
              <a:spLocks/>
            </p:cNvSpPr>
            <p:nvPr/>
          </p:nvSpPr>
          <p:spPr bwMode="auto">
            <a:xfrm>
              <a:off x="3795713" y="4183063"/>
              <a:ext cx="298450" cy="425450"/>
            </a:xfrm>
            <a:custGeom>
              <a:avLst/>
              <a:gdLst>
                <a:gd name="T0" fmla="*/ 152 w 188"/>
                <a:gd name="T1" fmla="*/ 0 h 268"/>
                <a:gd name="T2" fmla="*/ 184 w 188"/>
                <a:gd name="T3" fmla="*/ 20 h 268"/>
                <a:gd name="T4" fmla="*/ 188 w 188"/>
                <a:gd name="T5" fmla="*/ 23 h 268"/>
                <a:gd name="T6" fmla="*/ 37 w 188"/>
                <a:gd name="T7" fmla="*/ 268 h 268"/>
                <a:gd name="T8" fmla="*/ 0 w 188"/>
                <a:gd name="T9" fmla="*/ 246 h 268"/>
                <a:gd name="T10" fmla="*/ 134 w 188"/>
                <a:gd name="T11" fmla="*/ 29 h 268"/>
                <a:gd name="T12" fmla="*/ 152 w 188"/>
                <a:gd name="T1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268">
                  <a:moveTo>
                    <a:pt x="152" y="0"/>
                  </a:moveTo>
                  <a:lnTo>
                    <a:pt x="184" y="20"/>
                  </a:lnTo>
                  <a:lnTo>
                    <a:pt x="188" y="23"/>
                  </a:lnTo>
                  <a:lnTo>
                    <a:pt x="37" y="268"/>
                  </a:lnTo>
                  <a:lnTo>
                    <a:pt x="0" y="246"/>
                  </a:lnTo>
                  <a:lnTo>
                    <a:pt x="134" y="2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42FB91"/>
            </a:solidFill>
            <a:ln w="0">
              <a:solidFill>
                <a:srgbClr val="42FB9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58" name="Freeform 99"/>
            <p:cNvSpPr>
              <a:spLocks/>
            </p:cNvSpPr>
            <p:nvPr/>
          </p:nvSpPr>
          <p:spPr bwMode="auto">
            <a:xfrm>
              <a:off x="3738563" y="4148138"/>
              <a:ext cx="298450" cy="425450"/>
            </a:xfrm>
            <a:custGeom>
              <a:avLst/>
              <a:gdLst>
                <a:gd name="T0" fmla="*/ 150 w 188"/>
                <a:gd name="T1" fmla="*/ 0 h 268"/>
                <a:gd name="T2" fmla="*/ 156 w 188"/>
                <a:gd name="T3" fmla="*/ 3 h 268"/>
                <a:gd name="T4" fmla="*/ 188 w 188"/>
                <a:gd name="T5" fmla="*/ 22 h 268"/>
                <a:gd name="T6" fmla="*/ 170 w 188"/>
                <a:gd name="T7" fmla="*/ 51 h 268"/>
                <a:gd name="T8" fmla="*/ 36 w 188"/>
                <a:gd name="T9" fmla="*/ 268 h 268"/>
                <a:gd name="T10" fmla="*/ 0 w 188"/>
                <a:gd name="T11" fmla="*/ 244 h 268"/>
                <a:gd name="T12" fmla="*/ 150 w 188"/>
                <a:gd name="T1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268">
                  <a:moveTo>
                    <a:pt x="150" y="0"/>
                  </a:moveTo>
                  <a:lnTo>
                    <a:pt x="156" y="3"/>
                  </a:lnTo>
                  <a:lnTo>
                    <a:pt x="188" y="22"/>
                  </a:lnTo>
                  <a:lnTo>
                    <a:pt x="170" y="51"/>
                  </a:lnTo>
                  <a:lnTo>
                    <a:pt x="36" y="268"/>
                  </a:lnTo>
                  <a:lnTo>
                    <a:pt x="0" y="244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2FD475"/>
            </a:solidFill>
            <a:ln w="0">
              <a:solidFill>
                <a:srgbClr val="2FD47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83568" y="5757927"/>
            <a:ext cx="8916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latin typeface="+mn-ea"/>
              </a:rPr>
              <a:t>서류접</a:t>
            </a:r>
            <a:r>
              <a:rPr lang="ko-KR" altLang="en-US" sz="1100" b="1" dirty="0">
                <a:latin typeface="+mn-ea"/>
              </a:rPr>
              <a:t>수</a:t>
            </a:r>
          </a:p>
        </p:txBody>
      </p:sp>
      <p:sp>
        <p:nvSpPr>
          <p:cNvPr id="27" name="오른쪽 화살표 26"/>
          <p:cNvSpPr/>
          <p:nvPr/>
        </p:nvSpPr>
        <p:spPr>
          <a:xfrm>
            <a:off x="1873694" y="4849838"/>
            <a:ext cx="288032" cy="50405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2329666" y="4469432"/>
            <a:ext cx="1056196" cy="1151386"/>
            <a:chOff x="539712" y="2307902"/>
            <a:chExt cx="1440000" cy="1481138"/>
          </a:xfrm>
        </p:grpSpPr>
        <p:sp>
          <p:nvSpPr>
            <p:cNvPr id="86" name="Freeform 73"/>
            <p:cNvSpPr>
              <a:spLocks/>
            </p:cNvSpPr>
            <p:nvPr/>
          </p:nvSpPr>
          <p:spPr bwMode="auto">
            <a:xfrm>
              <a:off x="539712" y="2307902"/>
              <a:ext cx="1440000" cy="1481138"/>
            </a:xfrm>
            <a:custGeom>
              <a:avLst/>
              <a:gdLst>
                <a:gd name="T0" fmla="*/ 466 w 932"/>
                <a:gd name="T1" fmla="*/ 0 h 933"/>
                <a:gd name="T2" fmla="*/ 529 w 932"/>
                <a:gd name="T3" fmla="*/ 4 h 933"/>
                <a:gd name="T4" fmla="*/ 590 w 932"/>
                <a:gd name="T5" fmla="*/ 17 h 933"/>
                <a:gd name="T6" fmla="*/ 648 w 932"/>
                <a:gd name="T7" fmla="*/ 36 h 933"/>
                <a:gd name="T8" fmla="*/ 702 w 932"/>
                <a:gd name="T9" fmla="*/ 64 h 933"/>
                <a:gd name="T10" fmla="*/ 751 w 932"/>
                <a:gd name="T11" fmla="*/ 97 h 933"/>
                <a:gd name="T12" fmla="*/ 796 w 932"/>
                <a:gd name="T13" fmla="*/ 136 h 933"/>
                <a:gd name="T14" fmla="*/ 835 w 932"/>
                <a:gd name="T15" fmla="*/ 182 h 933"/>
                <a:gd name="T16" fmla="*/ 869 w 932"/>
                <a:gd name="T17" fmla="*/ 230 h 933"/>
                <a:gd name="T18" fmla="*/ 896 w 932"/>
                <a:gd name="T19" fmla="*/ 285 h 933"/>
                <a:gd name="T20" fmla="*/ 916 w 932"/>
                <a:gd name="T21" fmla="*/ 343 h 933"/>
                <a:gd name="T22" fmla="*/ 928 w 932"/>
                <a:gd name="T23" fmla="*/ 404 h 933"/>
                <a:gd name="T24" fmla="*/ 932 w 932"/>
                <a:gd name="T25" fmla="*/ 466 h 933"/>
                <a:gd name="T26" fmla="*/ 928 w 932"/>
                <a:gd name="T27" fmla="*/ 530 h 933"/>
                <a:gd name="T28" fmla="*/ 916 w 932"/>
                <a:gd name="T29" fmla="*/ 591 h 933"/>
                <a:gd name="T30" fmla="*/ 896 w 932"/>
                <a:gd name="T31" fmla="*/ 648 h 933"/>
                <a:gd name="T32" fmla="*/ 869 w 932"/>
                <a:gd name="T33" fmla="*/ 702 h 933"/>
                <a:gd name="T34" fmla="*/ 835 w 932"/>
                <a:gd name="T35" fmla="*/ 752 h 933"/>
                <a:gd name="T36" fmla="*/ 796 w 932"/>
                <a:gd name="T37" fmla="*/ 797 h 933"/>
                <a:gd name="T38" fmla="*/ 751 w 932"/>
                <a:gd name="T39" fmla="*/ 836 h 933"/>
                <a:gd name="T40" fmla="*/ 702 w 932"/>
                <a:gd name="T41" fmla="*/ 869 h 933"/>
                <a:gd name="T42" fmla="*/ 648 w 932"/>
                <a:gd name="T43" fmla="*/ 897 h 933"/>
                <a:gd name="T44" fmla="*/ 590 w 932"/>
                <a:gd name="T45" fmla="*/ 916 h 933"/>
                <a:gd name="T46" fmla="*/ 529 w 932"/>
                <a:gd name="T47" fmla="*/ 929 h 933"/>
                <a:gd name="T48" fmla="*/ 466 w 932"/>
                <a:gd name="T49" fmla="*/ 933 h 933"/>
                <a:gd name="T50" fmla="*/ 402 w 932"/>
                <a:gd name="T51" fmla="*/ 929 h 933"/>
                <a:gd name="T52" fmla="*/ 343 w 932"/>
                <a:gd name="T53" fmla="*/ 916 h 933"/>
                <a:gd name="T54" fmla="*/ 284 w 932"/>
                <a:gd name="T55" fmla="*/ 897 h 933"/>
                <a:gd name="T56" fmla="*/ 230 w 932"/>
                <a:gd name="T57" fmla="*/ 869 h 933"/>
                <a:gd name="T58" fmla="*/ 180 w 932"/>
                <a:gd name="T59" fmla="*/ 836 h 933"/>
                <a:gd name="T60" fmla="*/ 136 w 932"/>
                <a:gd name="T61" fmla="*/ 797 h 933"/>
                <a:gd name="T62" fmla="*/ 97 w 932"/>
                <a:gd name="T63" fmla="*/ 752 h 933"/>
                <a:gd name="T64" fmla="*/ 64 w 932"/>
                <a:gd name="T65" fmla="*/ 702 h 933"/>
                <a:gd name="T66" fmla="*/ 36 w 932"/>
                <a:gd name="T67" fmla="*/ 648 h 933"/>
                <a:gd name="T68" fmla="*/ 16 w 932"/>
                <a:gd name="T69" fmla="*/ 591 h 933"/>
                <a:gd name="T70" fmla="*/ 4 w 932"/>
                <a:gd name="T71" fmla="*/ 530 h 933"/>
                <a:gd name="T72" fmla="*/ 0 w 932"/>
                <a:gd name="T73" fmla="*/ 466 h 933"/>
                <a:gd name="T74" fmla="*/ 4 w 932"/>
                <a:gd name="T75" fmla="*/ 404 h 933"/>
                <a:gd name="T76" fmla="*/ 16 w 932"/>
                <a:gd name="T77" fmla="*/ 343 h 933"/>
                <a:gd name="T78" fmla="*/ 36 w 932"/>
                <a:gd name="T79" fmla="*/ 285 h 933"/>
                <a:gd name="T80" fmla="*/ 64 w 932"/>
                <a:gd name="T81" fmla="*/ 230 h 933"/>
                <a:gd name="T82" fmla="*/ 97 w 932"/>
                <a:gd name="T83" fmla="*/ 182 h 933"/>
                <a:gd name="T84" fmla="*/ 136 w 932"/>
                <a:gd name="T85" fmla="*/ 136 h 933"/>
                <a:gd name="T86" fmla="*/ 180 w 932"/>
                <a:gd name="T87" fmla="*/ 97 h 933"/>
                <a:gd name="T88" fmla="*/ 230 w 932"/>
                <a:gd name="T89" fmla="*/ 64 h 933"/>
                <a:gd name="T90" fmla="*/ 284 w 932"/>
                <a:gd name="T91" fmla="*/ 36 h 933"/>
                <a:gd name="T92" fmla="*/ 343 w 932"/>
                <a:gd name="T93" fmla="*/ 17 h 933"/>
                <a:gd name="T94" fmla="*/ 402 w 932"/>
                <a:gd name="T95" fmla="*/ 4 h 933"/>
                <a:gd name="T96" fmla="*/ 466 w 932"/>
                <a:gd name="T97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2" h="933">
                  <a:moveTo>
                    <a:pt x="466" y="0"/>
                  </a:moveTo>
                  <a:lnTo>
                    <a:pt x="529" y="4"/>
                  </a:lnTo>
                  <a:lnTo>
                    <a:pt x="590" y="17"/>
                  </a:lnTo>
                  <a:lnTo>
                    <a:pt x="648" y="36"/>
                  </a:lnTo>
                  <a:lnTo>
                    <a:pt x="702" y="64"/>
                  </a:lnTo>
                  <a:lnTo>
                    <a:pt x="751" y="97"/>
                  </a:lnTo>
                  <a:lnTo>
                    <a:pt x="796" y="136"/>
                  </a:lnTo>
                  <a:lnTo>
                    <a:pt x="835" y="182"/>
                  </a:lnTo>
                  <a:lnTo>
                    <a:pt x="869" y="230"/>
                  </a:lnTo>
                  <a:lnTo>
                    <a:pt x="896" y="285"/>
                  </a:lnTo>
                  <a:lnTo>
                    <a:pt x="916" y="343"/>
                  </a:lnTo>
                  <a:lnTo>
                    <a:pt x="928" y="404"/>
                  </a:lnTo>
                  <a:lnTo>
                    <a:pt x="932" y="466"/>
                  </a:lnTo>
                  <a:lnTo>
                    <a:pt x="928" y="530"/>
                  </a:lnTo>
                  <a:lnTo>
                    <a:pt x="916" y="591"/>
                  </a:lnTo>
                  <a:lnTo>
                    <a:pt x="896" y="648"/>
                  </a:lnTo>
                  <a:lnTo>
                    <a:pt x="869" y="702"/>
                  </a:lnTo>
                  <a:lnTo>
                    <a:pt x="835" y="752"/>
                  </a:lnTo>
                  <a:lnTo>
                    <a:pt x="796" y="797"/>
                  </a:lnTo>
                  <a:lnTo>
                    <a:pt x="751" y="836"/>
                  </a:lnTo>
                  <a:lnTo>
                    <a:pt x="702" y="869"/>
                  </a:lnTo>
                  <a:lnTo>
                    <a:pt x="648" y="897"/>
                  </a:lnTo>
                  <a:lnTo>
                    <a:pt x="590" y="916"/>
                  </a:lnTo>
                  <a:lnTo>
                    <a:pt x="529" y="929"/>
                  </a:lnTo>
                  <a:lnTo>
                    <a:pt x="466" y="933"/>
                  </a:lnTo>
                  <a:lnTo>
                    <a:pt x="402" y="929"/>
                  </a:lnTo>
                  <a:lnTo>
                    <a:pt x="343" y="916"/>
                  </a:lnTo>
                  <a:lnTo>
                    <a:pt x="284" y="897"/>
                  </a:lnTo>
                  <a:lnTo>
                    <a:pt x="230" y="869"/>
                  </a:lnTo>
                  <a:lnTo>
                    <a:pt x="180" y="836"/>
                  </a:lnTo>
                  <a:lnTo>
                    <a:pt x="136" y="797"/>
                  </a:lnTo>
                  <a:lnTo>
                    <a:pt x="97" y="752"/>
                  </a:lnTo>
                  <a:lnTo>
                    <a:pt x="64" y="702"/>
                  </a:lnTo>
                  <a:lnTo>
                    <a:pt x="36" y="648"/>
                  </a:lnTo>
                  <a:lnTo>
                    <a:pt x="16" y="591"/>
                  </a:lnTo>
                  <a:lnTo>
                    <a:pt x="4" y="530"/>
                  </a:lnTo>
                  <a:lnTo>
                    <a:pt x="0" y="466"/>
                  </a:lnTo>
                  <a:lnTo>
                    <a:pt x="4" y="404"/>
                  </a:lnTo>
                  <a:lnTo>
                    <a:pt x="16" y="343"/>
                  </a:lnTo>
                  <a:lnTo>
                    <a:pt x="36" y="285"/>
                  </a:lnTo>
                  <a:lnTo>
                    <a:pt x="64" y="230"/>
                  </a:lnTo>
                  <a:lnTo>
                    <a:pt x="97" y="182"/>
                  </a:lnTo>
                  <a:lnTo>
                    <a:pt x="136" y="136"/>
                  </a:lnTo>
                  <a:lnTo>
                    <a:pt x="180" y="97"/>
                  </a:lnTo>
                  <a:lnTo>
                    <a:pt x="230" y="64"/>
                  </a:lnTo>
                  <a:lnTo>
                    <a:pt x="284" y="36"/>
                  </a:lnTo>
                  <a:lnTo>
                    <a:pt x="343" y="17"/>
                  </a:lnTo>
                  <a:lnTo>
                    <a:pt x="402" y="4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grpSp>
          <p:nvGrpSpPr>
            <p:cNvPr id="87" name="그룹 86"/>
            <p:cNvGrpSpPr/>
            <p:nvPr/>
          </p:nvGrpSpPr>
          <p:grpSpPr>
            <a:xfrm>
              <a:off x="822037" y="2564904"/>
              <a:ext cx="853088" cy="961814"/>
              <a:chOff x="4411663" y="3521076"/>
              <a:chExt cx="382588" cy="531813"/>
            </a:xfrm>
          </p:grpSpPr>
          <p:sp>
            <p:nvSpPr>
              <p:cNvPr id="88" name="Freeform 270"/>
              <p:cNvSpPr>
                <a:spLocks/>
              </p:cNvSpPr>
              <p:nvPr/>
            </p:nvSpPr>
            <p:spPr bwMode="auto">
              <a:xfrm>
                <a:off x="4411663" y="3521076"/>
                <a:ext cx="382588" cy="531813"/>
              </a:xfrm>
              <a:custGeom>
                <a:avLst/>
                <a:gdLst>
                  <a:gd name="T0" fmla="*/ 5 w 241"/>
                  <a:gd name="T1" fmla="*/ 0 h 335"/>
                  <a:gd name="T2" fmla="*/ 237 w 241"/>
                  <a:gd name="T3" fmla="*/ 0 h 335"/>
                  <a:gd name="T4" fmla="*/ 238 w 241"/>
                  <a:gd name="T5" fmla="*/ 1 h 335"/>
                  <a:gd name="T6" fmla="*/ 241 w 241"/>
                  <a:gd name="T7" fmla="*/ 2 h 335"/>
                  <a:gd name="T8" fmla="*/ 241 w 241"/>
                  <a:gd name="T9" fmla="*/ 5 h 335"/>
                  <a:gd name="T10" fmla="*/ 241 w 241"/>
                  <a:gd name="T11" fmla="*/ 329 h 335"/>
                  <a:gd name="T12" fmla="*/ 241 w 241"/>
                  <a:gd name="T13" fmla="*/ 332 h 335"/>
                  <a:gd name="T14" fmla="*/ 238 w 241"/>
                  <a:gd name="T15" fmla="*/ 333 h 335"/>
                  <a:gd name="T16" fmla="*/ 237 w 241"/>
                  <a:gd name="T17" fmla="*/ 335 h 335"/>
                  <a:gd name="T18" fmla="*/ 5 w 241"/>
                  <a:gd name="T19" fmla="*/ 335 h 335"/>
                  <a:gd name="T20" fmla="*/ 3 w 241"/>
                  <a:gd name="T21" fmla="*/ 333 h 335"/>
                  <a:gd name="T22" fmla="*/ 2 w 241"/>
                  <a:gd name="T23" fmla="*/ 332 h 335"/>
                  <a:gd name="T24" fmla="*/ 0 w 241"/>
                  <a:gd name="T25" fmla="*/ 329 h 335"/>
                  <a:gd name="T26" fmla="*/ 0 w 241"/>
                  <a:gd name="T27" fmla="*/ 5 h 335"/>
                  <a:gd name="T28" fmla="*/ 2 w 241"/>
                  <a:gd name="T29" fmla="*/ 2 h 335"/>
                  <a:gd name="T30" fmla="*/ 3 w 241"/>
                  <a:gd name="T31" fmla="*/ 1 h 335"/>
                  <a:gd name="T32" fmla="*/ 5 w 241"/>
                  <a:gd name="T33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1" h="335">
                    <a:moveTo>
                      <a:pt x="5" y="0"/>
                    </a:moveTo>
                    <a:lnTo>
                      <a:pt x="237" y="0"/>
                    </a:lnTo>
                    <a:lnTo>
                      <a:pt x="238" y="1"/>
                    </a:lnTo>
                    <a:lnTo>
                      <a:pt x="241" y="2"/>
                    </a:lnTo>
                    <a:lnTo>
                      <a:pt x="241" y="5"/>
                    </a:lnTo>
                    <a:lnTo>
                      <a:pt x="241" y="329"/>
                    </a:lnTo>
                    <a:lnTo>
                      <a:pt x="241" y="332"/>
                    </a:lnTo>
                    <a:lnTo>
                      <a:pt x="238" y="333"/>
                    </a:lnTo>
                    <a:lnTo>
                      <a:pt x="237" y="335"/>
                    </a:lnTo>
                    <a:lnTo>
                      <a:pt x="5" y="335"/>
                    </a:lnTo>
                    <a:lnTo>
                      <a:pt x="3" y="333"/>
                    </a:lnTo>
                    <a:lnTo>
                      <a:pt x="2" y="332"/>
                    </a:lnTo>
                    <a:lnTo>
                      <a:pt x="0" y="329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3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solidFill>
                  <a:srgbClr val="F3F6F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89" name="Freeform 271"/>
              <p:cNvSpPr>
                <a:spLocks/>
              </p:cNvSpPr>
              <p:nvPr/>
            </p:nvSpPr>
            <p:spPr bwMode="auto">
              <a:xfrm>
                <a:off x="4497388" y="3575051"/>
                <a:ext cx="217488" cy="30163"/>
              </a:xfrm>
              <a:custGeom>
                <a:avLst/>
                <a:gdLst>
                  <a:gd name="T0" fmla="*/ 5 w 137"/>
                  <a:gd name="T1" fmla="*/ 0 h 19"/>
                  <a:gd name="T2" fmla="*/ 132 w 137"/>
                  <a:gd name="T3" fmla="*/ 0 h 19"/>
                  <a:gd name="T4" fmla="*/ 135 w 137"/>
                  <a:gd name="T5" fmla="*/ 1 h 19"/>
                  <a:gd name="T6" fmla="*/ 136 w 137"/>
                  <a:gd name="T7" fmla="*/ 2 h 19"/>
                  <a:gd name="T8" fmla="*/ 137 w 137"/>
                  <a:gd name="T9" fmla="*/ 5 h 19"/>
                  <a:gd name="T10" fmla="*/ 137 w 137"/>
                  <a:gd name="T11" fmla="*/ 14 h 19"/>
                  <a:gd name="T12" fmla="*/ 136 w 137"/>
                  <a:gd name="T13" fmla="*/ 17 h 19"/>
                  <a:gd name="T14" fmla="*/ 135 w 137"/>
                  <a:gd name="T15" fmla="*/ 18 h 19"/>
                  <a:gd name="T16" fmla="*/ 132 w 137"/>
                  <a:gd name="T17" fmla="*/ 19 h 19"/>
                  <a:gd name="T18" fmla="*/ 5 w 137"/>
                  <a:gd name="T19" fmla="*/ 19 h 19"/>
                  <a:gd name="T20" fmla="*/ 2 w 137"/>
                  <a:gd name="T21" fmla="*/ 18 h 19"/>
                  <a:gd name="T22" fmla="*/ 0 w 137"/>
                  <a:gd name="T23" fmla="*/ 17 h 19"/>
                  <a:gd name="T24" fmla="*/ 0 w 137"/>
                  <a:gd name="T25" fmla="*/ 14 h 19"/>
                  <a:gd name="T26" fmla="*/ 0 w 137"/>
                  <a:gd name="T27" fmla="*/ 5 h 19"/>
                  <a:gd name="T28" fmla="*/ 0 w 137"/>
                  <a:gd name="T29" fmla="*/ 2 h 19"/>
                  <a:gd name="T30" fmla="*/ 2 w 137"/>
                  <a:gd name="T31" fmla="*/ 1 h 19"/>
                  <a:gd name="T32" fmla="*/ 5 w 137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19">
                    <a:moveTo>
                      <a:pt x="5" y="0"/>
                    </a:moveTo>
                    <a:lnTo>
                      <a:pt x="132" y="0"/>
                    </a:lnTo>
                    <a:lnTo>
                      <a:pt x="135" y="1"/>
                    </a:lnTo>
                    <a:lnTo>
                      <a:pt x="136" y="2"/>
                    </a:lnTo>
                    <a:lnTo>
                      <a:pt x="137" y="5"/>
                    </a:lnTo>
                    <a:lnTo>
                      <a:pt x="137" y="14"/>
                    </a:lnTo>
                    <a:lnTo>
                      <a:pt x="136" y="17"/>
                    </a:lnTo>
                    <a:lnTo>
                      <a:pt x="135" y="18"/>
                    </a:lnTo>
                    <a:lnTo>
                      <a:pt x="132" y="19"/>
                    </a:lnTo>
                    <a:lnTo>
                      <a:pt x="5" y="19"/>
                    </a:lnTo>
                    <a:lnTo>
                      <a:pt x="2" y="18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0" name="Freeform 272"/>
              <p:cNvSpPr>
                <a:spLocks/>
              </p:cNvSpPr>
              <p:nvPr/>
            </p:nvSpPr>
            <p:spPr bwMode="auto">
              <a:xfrm>
                <a:off x="4545013" y="3619501"/>
                <a:ext cx="120650" cy="17463"/>
              </a:xfrm>
              <a:custGeom>
                <a:avLst/>
                <a:gdLst>
                  <a:gd name="T0" fmla="*/ 3 w 76"/>
                  <a:gd name="T1" fmla="*/ 0 h 11"/>
                  <a:gd name="T2" fmla="*/ 73 w 76"/>
                  <a:gd name="T3" fmla="*/ 0 h 11"/>
                  <a:gd name="T4" fmla="*/ 76 w 76"/>
                  <a:gd name="T5" fmla="*/ 2 h 11"/>
                  <a:gd name="T6" fmla="*/ 76 w 76"/>
                  <a:gd name="T7" fmla="*/ 3 h 11"/>
                  <a:gd name="T8" fmla="*/ 76 w 76"/>
                  <a:gd name="T9" fmla="*/ 8 h 11"/>
                  <a:gd name="T10" fmla="*/ 76 w 76"/>
                  <a:gd name="T11" fmla="*/ 10 h 11"/>
                  <a:gd name="T12" fmla="*/ 73 w 76"/>
                  <a:gd name="T13" fmla="*/ 11 h 11"/>
                  <a:gd name="T14" fmla="*/ 3 w 76"/>
                  <a:gd name="T15" fmla="*/ 11 h 11"/>
                  <a:gd name="T16" fmla="*/ 1 w 76"/>
                  <a:gd name="T17" fmla="*/ 10 h 11"/>
                  <a:gd name="T18" fmla="*/ 0 w 76"/>
                  <a:gd name="T19" fmla="*/ 8 h 11"/>
                  <a:gd name="T20" fmla="*/ 0 w 76"/>
                  <a:gd name="T21" fmla="*/ 3 h 11"/>
                  <a:gd name="T22" fmla="*/ 1 w 76"/>
                  <a:gd name="T23" fmla="*/ 2 h 11"/>
                  <a:gd name="T24" fmla="*/ 3 w 76"/>
                  <a:gd name="T2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11">
                    <a:moveTo>
                      <a:pt x="3" y="0"/>
                    </a:moveTo>
                    <a:lnTo>
                      <a:pt x="73" y="0"/>
                    </a:lnTo>
                    <a:lnTo>
                      <a:pt x="76" y="2"/>
                    </a:lnTo>
                    <a:lnTo>
                      <a:pt x="76" y="3"/>
                    </a:lnTo>
                    <a:lnTo>
                      <a:pt x="76" y="8"/>
                    </a:lnTo>
                    <a:lnTo>
                      <a:pt x="76" y="10"/>
                    </a:lnTo>
                    <a:lnTo>
                      <a:pt x="73" y="11"/>
                    </a:lnTo>
                    <a:lnTo>
                      <a:pt x="3" y="11"/>
                    </a:lnTo>
                    <a:lnTo>
                      <a:pt x="1" y="10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F2E3"/>
              </a:solidFill>
              <a:ln w="0">
                <a:solidFill>
                  <a:srgbClr val="73F2E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1" name="Freeform 273"/>
              <p:cNvSpPr>
                <a:spLocks/>
              </p:cNvSpPr>
              <p:nvPr/>
            </p:nvSpPr>
            <p:spPr bwMode="auto">
              <a:xfrm>
                <a:off x="4505325" y="3929064"/>
                <a:ext cx="254000" cy="12700"/>
              </a:xfrm>
              <a:custGeom>
                <a:avLst/>
                <a:gdLst>
                  <a:gd name="T0" fmla="*/ 1 w 160"/>
                  <a:gd name="T1" fmla="*/ 0 h 8"/>
                  <a:gd name="T2" fmla="*/ 159 w 160"/>
                  <a:gd name="T3" fmla="*/ 0 h 8"/>
                  <a:gd name="T4" fmla="*/ 160 w 160"/>
                  <a:gd name="T5" fmla="*/ 2 h 8"/>
                  <a:gd name="T6" fmla="*/ 160 w 160"/>
                  <a:gd name="T7" fmla="*/ 3 h 8"/>
                  <a:gd name="T8" fmla="*/ 160 w 160"/>
                  <a:gd name="T9" fmla="*/ 6 h 8"/>
                  <a:gd name="T10" fmla="*/ 160 w 160"/>
                  <a:gd name="T11" fmla="*/ 8 h 8"/>
                  <a:gd name="T12" fmla="*/ 159 w 160"/>
                  <a:gd name="T13" fmla="*/ 8 h 8"/>
                  <a:gd name="T14" fmla="*/ 1 w 160"/>
                  <a:gd name="T15" fmla="*/ 8 h 8"/>
                  <a:gd name="T16" fmla="*/ 0 w 160"/>
                  <a:gd name="T17" fmla="*/ 8 h 8"/>
                  <a:gd name="T18" fmla="*/ 0 w 160"/>
                  <a:gd name="T19" fmla="*/ 6 h 8"/>
                  <a:gd name="T20" fmla="*/ 0 w 160"/>
                  <a:gd name="T21" fmla="*/ 3 h 8"/>
                  <a:gd name="T22" fmla="*/ 0 w 160"/>
                  <a:gd name="T23" fmla="*/ 2 h 8"/>
                  <a:gd name="T24" fmla="*/ 1 w 160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8">
                    <a:moveTo>
                      <a:pt x="1" y="0"/>
                    </a:moveTo>
                    <a:lnTo>
                      <a:pt x="159" y="0"/>
                    </a:lnTo>
                    <a:lnTo>
                      <a:pt x="160" y="2"/>
                    </a:lnTo>
                    <a:lnTo>
                      <a:pt x="160" y="3"/>
                    </a:lnTo>
                    <a:lnTo>
                      <a:pt x="160" y="6"/>
                    </a:lnTo>
                    <a:lnTo>
                      <a:pt x="160" y="8"/>
                    </a:lnTo>
                    <a:lnTo>
                      <a:pt x="159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2" name="Freeform 274"/>
              <p:cNvSpPr>
                <a:spLocks/>
              </p:cNvSpPr>
              <p:nvPr/>
            </p:nvSpPr>
            <p:spPr bwMode="auto">
              <a:xfrm>
                <a:off x="4505325" y="3954464"/>
                <a:ext cx="187325" cy="12700"/>
              </a:xfrm>
              <a:custGeom>
                <a:avLst/>
                <a:gdLst>
                  <a:gd name="T0" fmla="*/ 1 w 118"/>
                  <a:gd name="T1" fmla="*/ 0 h 8"/>
                  <a:gd name="T2" fmla="*/ 115 w 118"/>
                  <a:gd name="T3" fmla="*/ 0 h 8"/>
                  <a:gd name="T4" fmla="*/ 117 w 118"/>
                  <a:gd name="T5" fmla="*/ 1 h 8"/>
                  <a:gd name="T6" fmla="*/ 118 w 118"/>
                  <a:gd name="T7" fmla="*/ 3 h 8"/>
                  <a:gd name="T8" fmla="*/ 118 w 118"/>
                  <a:gd name="T9" fmla="*/ 5 h 8"/>
                  <a:gd name="T10" fmla="*/ 117 w 118"/>
                  <a:gd name="T11" fmla="*/ 7 h 8"/>
                  <a:gd name="T12" fmla="*/ 115 w 118"/>
                  <a:gd name="T13" fmla="*/ 8 h 8"/>
                  <a:gd name="T14" fmla="*/ 1 w 118"/>
                  <a:gd name="T15" fmla="*/ 8 h 8"/>
                  <a:gd name="T16" fmla="*/ 0 w 118"/>
                  <a:gd name="T17" fmla="*/ 7 h 8"/>
                  <a:gd name="T18" fmla="*/ 0 w 118"/>
                  <a:gd name="T19" fmla="*/ 5 h 8"/>
                  <a:gd name="T20" fmla="*/ 0 w 118"/>
                  <a:gd name="T21" fmla="*/ 3 h 8"/>
                  <a:gd name="T22" fmla="*/ 0 w 118"/>
                  <a:gd name="T23" fmla="*/ 1 h 8"/>
                  <a:gd name="T24" fmla="*/ 1 w 118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8">
                    <a:moveTo>
                      <a:pt x="1" y="0"/>
                    </a:moveTo>
                    <a:lnTo>
                      <a:pt x="115" y="0"/>
                    </a:lnTo>
                    <a:lnTo>
                      <a:pt x="117" y="1"/>
                    </a:lnTo>
                    <a:lnTo>
                      <a:pt x="118" y="3"/>
                    </a:lnTo>
                    <a:lnTo>
                      <a:pt x="118" y="5"/>
                    </a:lnTo>
                    <a:lnTo>
                      <a:pt x="117" y="7"/>
                    </a:lnTo>
                    <a:lnTo>
                      <a:pt x="115" y="8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3" name="Freeform 275"/>
              <p:cNvSpPr>
                <a:spLocks/>
              </p:cNvSpPr>
              <p:nvPr/>
            </p:nvSpPr>
            <p:spPr bwMode="auto">
              <a:xfrm>
                <a:off x="4459288" y="3994151"/>
                <a:ext cx="98425" cy="12700"/>
              </a:xfrm>
              <a:custGeom>
                <a:avLst/>
                <a:gdLst>
                  <a:gd name="T0" fmla="*/ 2 w 62"/>
                  <a:gd name="T1" fmla="*/ 0 h 8"/>
                  <a:gd name="T2" fmla="*/ 59 w 62"/>
                  <a:gd name="T3" fmla="*/ 0 h 8"/>
                  <a:gd name="T4" fmla="*/ 61 w 62"/>
                  <a:gd name="T5" fmla="*/ 0 h 8"/>
                  <a:gd name="T6" fmla="*/ 62 w 62"/>
                  <a:gd name="T7" fmla="*/ 1 h 8"/>
                  <a:gd name="T8" fmla="*/ 62 w 62"/>
                  <a:gd name="T9" fmla="*/ 5 h 8"/>
                  <a:gd name="T10" fmla="*/ 61 w 62"/>
                  <a:gd name="T11" fmla="*/ 7 h 8"/>
                  <a:gd name="T12" fmla="*/ 59 w 62"/>
                  <a:gd name="T13" fmla="*/ 8 h 8"/>
                  <a:gd name="T14" fmla="*/ 2 w 62"/>
                  <a:gd name="T15" fmla="*/ 8 h 8"/>
                  <a:gd name="T16" fmla="*/ 0 w 62"/>
                  <a:gd name="T17" fmla="*/ 7 h 8"/>
                  <a:gd name="T18" fmla="*/ 0 w 62"/>
                  <a:gd name="T19" fmla="*/ 5 h 8"/>
                  <a:gd name="T20" fmla="*/ 0 w 62"/>
                  <a:gd name="T21" fmla="*/ 1 h 8"/>
                  <a:gd name="T22" fmla="*/ 0 w 62"/>
                  <a:gd name="T23" fmla="*/ 0 h 8"/>
                  <a:gd name="T24" fmla="*/ 2 w 62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8">
                    <a:moveTo>
                      <a:pt x="2" y="0"/>
                    </a:moveTo>
                    <a:lnTo>
                      <a:pt x="59" y="0"/>
                    </a:lnTo>
                    <a:lnTo>
                      <a:pt x="61" y="0"/>
                    </a:lnTo>
                    <a:lnTo>
                      <a:pt x="62" y="1"/>
                    </a:lnTo>
                    <a:lnTo>
                      <a:pt x="62" y="5"/>
                    </a:lnTo>
                    <a:lnTo>
                      <a:pt x="61" y="7"/>
                    </a:lnTo>
                    <a:lnTo>
                      <a:pt x="59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61100"/>
              </a:solidFill>
              <a:ln w="0">
                <a:solidFill>
                  <a:srgbClr val="D611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4" name="Freeform 276"/>
              <p:cNvSpPr>
                <a:spLocks/>
              </p:cNvSpPr>
              <p:nvPr/>
            </p:nvSpPr>
            <p:spPr bwMode="auto">
              <a:xfrm>
                <a:off x="4505325" y="3865564"/>
                <a:ext cx="254000" cy="12700"/>
              </a:xfrm>
              <a:custGeom>
                <a:avLst/>
                <a:gdLst>
                  <a:gd name="T0" fmla="*/ 1 w 160"/>
                  <a:gd name="T1" fmla="*/ 0 h 8"/>
                  <a:gd name="T2" fmla="*/ 159 w 160"/>
                  <a:gd name="T3" fmla="*/ 0 h 8"/>
                  <a:gd name="T4" fmla="*/ 160 w 160"/>
                  <a:gd name="T5" fmla="*/ 1 h 8"/>
                  <a:gd name="T6" fmla="*/ 160 w 160"/>
                  <a:gd name="T7" fmla="*/ 3 h 8"/>
                  <a:gd name="T8" fmla="*/ 160 w 160"/>
                  <a:gd name="T9" fmla="*/ 6 h 8"/>
                  <a:gd name="T10" fmla="*/ 160 w 160"/>
                  <a:gd name="T11" fmla="*/ 8 h 8"/>
                  <a:gd name="T12" fmla="*/ 159 w 160"/>
                  <a:gd name="T13" fmla="*/ 8 h 8"/>
                  <a:gd name="T14" fmla="*/ 1 w 160"/>
                  <a:gd name="T15" fmla="*/ 8 h 8"/>
                  <a:gd name="T16" fmla="*/ 0 w 160"/>
                  <a:gd name="T17" fmla="*/ 8 h 8"/>
                  <a:gd name="T18" fmla="*/ 0 w 160"/>
                  <a:gd name="T19" fmla="*/ 6 h 8"/>
                  <a:gd name="T20" fmla="*/ 0 w 160"/>
                  <a:gd name="T21" fmla="*/ 3 h 8"/>
                  <a:gd name="T22" fmla="*/ 0 w 160"/>
                  <a:gd name="T23" fmla="*/ 1 h 8"/>
                  <a:gd name="T24" fmla="*/ 1 w 160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8">
                    <a:moveTo>
                      <a:pt x="1" y="0"/>
                    </a:moveTo>
                    <a:lnTo>
                      <a:pt x="159" y="0"/>
                    </a:lnTo>
                    <a:lnTo>
                      <a:pt x="160" y="1"/>
                    </a:lnTo>
                    <a:lnTo>
                      <a:pt x="160" y="3"/>
                    </a:lnTo>
                    <a:lnTo>
                      <a:pt x="160" y="6"/>
                    </a:lnTo>
                    <a:lnTo>
                      <a:pt x="160" y="8"/>
                    </a:lnTo>
                    <a:lnTo>
                      <a:pt x="159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5" name="Freeform 277"/>
              <p:cNvSpPr>
                <a:spLocks/>
              </p:cNvSpPr>
              <p:nvPr/>
            </p:nvSpPr>
            <p:spPr bwMode="auto">
              <a:xfrm>
                <a:off x="4505325" y="3890964"/>
                <a:ext cx="187325" cy="11113"/>
              </a:xfrm>
              <a:custGeom>
                <a:avLst/>
                <a:gdLst>
                  <a:gd name="T0" fmla="*/ 1 w 118"/>
                  <a:gd name="T1" fmla="*/ 0 h 7"/>
                  <a:gd name="T2" fmla="*/ 115 w 118"/>
                  <a:gd name="T3" fmla="*/ 0 h 7"/>
                  <a:gd name="T4" fmla="*/ 117 w 118"/>
                  <a:gd name="T5" fmla="*/ 1 h 7"/>
                  <a:gd name="T6" fmla="*/ 118 w 118"/>
                  <a:gd name="T7" fmla="*/ 2 h 7"/>
                  <a:gd name="T8" fmla="*/ 118 w 118"/>
                  <a:gd name="T9" fmla="*/ 5 h 7"/>
                  <a:gd name="T10" fmla="*/ 117 w 118"/>
                  <a:gd name="T11" fmla="*/ 6 h 7"/>
                  <a:gd name="T12" fmla="*/ 115 w 118"/>
                  <a:gd name="T13" fmla="*/ 7 h 7"/>
                  <a:gd name="T14" fmla="*/ 1 w 118"/>
                  <a:gd name="T15" fmla="*/ 7 h 7"/>
                  <a:gd name="T16" fmla="*/ 0 w 118"/>
                  <a:gd name="T17" fmla="*/ 6 h 7"/>
                  <a:gd name="T18" fmla="*/ 0 w 118"/>
                  <a:gd name="T19" fmla="*/ 5 h 7"/>
                  <a:gd name="T20" fmla="*/ 0 w 118"/>
                  <a:gd name="T21" fmla="*/ 2 h 7"/>
                  <a:gd name="T22" fmla="*/ 0 w 118"/>
                  <a:gd name="T23" fmla="*/ 1 h 7"/>
                  <a:gd name="T24" fmla="*/ 1 w 118"/>
                  <a:gd name="T2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7">
                    <a:moveTo>
                      <a:pt x="1" y="0"/>
                    </a:moveTo>
                    <a:lnTo>
                      <a:pt x="115" y="0"/>
                    </a:lnTo>
                    <a:lnTo>
                      <a:pt x="117" y="1"/>
                    </a:lnTo>
                    <a:lnTo>
                      <a:pt x="118" y="2"/>
                    </a:lnTo>
                    <a:lnTo>
                      <a:pt x="118" y="5"/>
                    </a:lnTo>
                    <a:lnTo>
                      <a:pt x="117" y="6"/>
                    </a:lnTo>
                    <a:lnTo>
                      <a:pt x="115" y="7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6" name="Freeform 278"/>
              <p:cNvSpPr>
                <a:spLocks/>
              </p:cNvSpPr>
              <p:nvPr/>
            </p:nvSpPr>
            <p:spPr bwMode="auto">
              <a:xfrm>
                <a:off x="4505325" y="3803651"/>
                <a:ext cx="254000" cy="9525"/>
              </a:xfrm>
              <a:custGeom>
                <a:avLst/>
                <a:gdLst>
                  <a:gd name="T0" fmla="*/ 1 w 160"/>
                  <a:gd name="T1" fmla="*/ 0 h 6"/>
                  <a:gd name="T2" fmla="*/ 159 w 160"/>
                  <a:gd name="T3" fmla="*/ 0 h 6"/>
                  <a:gd name="T4" fmla="*/ 160 w 160"/>
                  <a:gd name="T5" fmla="*/ 0 h 6"/>
                  <a:gd name="T6" fmla="*/ 160 w 160"/>
                  <a:gd name="T7" fmla="*/ 1 h 6"/>
                  <a:gd name="T8" fmla="*/ 160 w 160"/>
                  <a:gd name="T9" fmla="*/ 5 h 6"/>
                  <a:gd name="T10" fmla="*/ 160 w 160"/>
                  <a:gd name="T11" fmla="*/ 6 h 6"/>
                  <a:gd name="T12" fmla="*/ 159 w 160"/>
                  <a:gd name="T13" fmla="*/ 6 h 6"/>
                  <a:gd name="T14" fmla="*/ 1 w 160"/>
                  <a:gd name="T15" fmla="*/ 6 h 6"/>
                  <a:gd name="T16" fmla="*/ 0 w 160"/>
                  <a:gd name="T17" fmla="*/ 6 h 6"/>
                  <a:gd name="T18" fmla="*/ 0 w 160"/>
                  <a:gd name="T19" fmla="*/ 5 h 6"/>
                  <a:gd name="T20" fmla="*/ 0 w 160"/>
                  <a:gd name="T21" fmla="*/ 1 h 6"/>
                  <a:gd name="T22" fmla="*/ 0 w 160"/>
                  <a:gd name="T23" fmla="*/ 0 h 6"/>
                  <a:gd name="T24" fmla="*/ 1 w 160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6">
                    <a:moveTo>
                      <a:pt x="1" y="0"/>
                    </a:moveTo>
                    <a:lnTo>
                      <a:pt x="159" y="0"/>
                    </a:lnTo>
                    <a:lnTo>
                      <a:pt x="160" y="0"/>
                    </a:lnTo>
                    <a:lnTo>
                      <a:pt x="160" y="1"/>
                    </a:lnTo>
                    <a:lnTo>
                      <a:pt x="160" y="5"/>
                    </a:lnTo>
                    <a:lnTo>
                      <a:pt x="160" y="6"/>
                    </a:lnTo>
                    <a:lnTo>
                      <a:pt x="159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7" name="Freeform 279"/>
              <p:cNvSpPr>
                <a:spLocks/>
              </p:cNvSpPr>
              <p:nvPr/>
            </p:nvSpPr>
            <p:spPr bwMode="auto">
              <a:xfrm>
                <a:off x="4505325" y="3825876"/>
                <a:ext cx="187325" cy="12700"/>
              </a:xfrm>
              <a:custGeom>
                <a:avLst/>
                <a:gdLst>
                  <a:gd name="T0" fmla="*/ 1 w 118"/>
                  <a:gd name="T1" fmla="*/ 0 h 8"/>
                  <a:gd name="T2" fmla="*/ 115 w 118"/>
                  <a:gd name="T3" fmla="*/ 0 h 8"/>
                  <a:gd name="T4" fmla="*/ 117 w 118"/>
                  <a:gd name="T5" fmla="*/ 1 h 8"/>
                  <a:gd name="T6" fmla="*/ 118 w 118"/>
                  <a:gd name="T7" fmla="*/ 3 h 8"/>
                  <a:gd name="T8" fmla="*/ 118 w 118"/>
                  <a:gd name="T9" fmla="*/ 5 h 8"/>
                  <a:gd name="T10" fmla="*/ 117 w 118"/>
                  <a:gd name="T11" fmla="*/ 8 h 8"/>
                  <a:gd name="T12" fmla="*/ 115 w 118"/>
                  <a:gd name="T13" fmla="*/ 8 h 8"/>
                  <a:gd name="T14" fmla="*/ 1 w 118"/>
                  <a:gd name="T15" fmla="*/ 8 h 8"/>
                  <a:gd name="T16" fmla="*/ 0 w 118"/>
                  <a:gd name="T17" fmla="*/ 8 h 8"/>
                  <a:gd name="T18" fmla="*/ 0 w 118"/>
                  <a:gd name="T19" fmla="*/ 5 h 8"/>
                  <a:gd name="T20" fmla="*/ 0 w 118"/>
                  <a:gd name="T21" fmla="*/ 3 h 8"/>
                  <a:gd name="T22" fmla="*/ 0 w 118"/>
                  <a:gd name="T23" fmla="*/ 1 h 8"/>
                  <a:gd name="T24" fmla="*/ 1 w 118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8">
                    <a:moveTo>
                      <a:pt x="1" y="0"/>
                    </a:moveTo>
                    <a:lnTo>
                      <a:pt x="115" y="0"/>
                    </a:lnTo>
                    <a:lnTo>
                      <a:pt x="117" y="1"/>
                    </a:lnTo>
                    <a:lnTo>
                      <a:pt x="118" y="3"/>
                    </a:lnTo>
                    <a:lnTo>
                      <a:pt x="118" y="5"/>
                    </a:lnTo>
                    <a:lnTo>
                      <a:pt x="117" y="8"/>
                    </a:lnTo>
                    <a:lnTo>
                      <a:pt x="115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8" name="Freeform 280"/>
              <p:cNvSpPr>
                <a:spLocks/>
              </p:cNvSpPr>
              <p:nvPr/>
            </p:nvSpPr>
            <p:spPr bwMode="auto">
              <a:xfrm>
                <a:off x="4505325" y="3738564"/>
                <a:ext cx="254000" cy="11113"/>
              </a:xfrm>
              <a:custGeom>
                <a:avLst/>
                <a:gdLst>
                  <a:gd name="T0" fmla="*/ 1 w 160"/>
                  <a:gd name="T1" fmla="*/ 0 h 7"/>
                  <a:gd name="T2" fmla="*/ 159 w 160"/>
                  <a:gd name="T3" fmla="*/ 0 h 7"/>
                  <a:gd name="T4" fmla="*/ 160 w 160"/>
                  <a:gd name="T5" fmla="*/ 0 h 7"/>
                  <a:gd name="T6" fmla="*/ 160 w 160"/>
                  <a:gd name="T7" fmla="*/ 1 h 7"/>
                  <a:gd name="T8" fmla="*/ 160 w 160"/>
                  <a:gd name="T9" fmla="*/ 5 h 7"/>
                  <a:gd name="T10" fmla="*/ 160 w 160"/>
                  <a:gd name="T11" fmla="*/ 7 h 7"/>
                  <a:gd name="T12" fmla="*/ 159 w 160"/>
                  <a:gd name="T13" fmla="*/ 7 h 7"/>
                  <a:gd name="T14" fmla="*/ 1 w 160"/>
                  <a:gd name="T15" fmla="*/ 7 h 7"/>
                  <a:gd name="T16" fmla="*/ 0 w 160"/>
                  <a:gd name="T17" fmla="*/ 7 h 7"/>
                  <a:gd name="T18" fmla="*/ 0 w 160"/>
                  <a:gd name="T19" fmla="*/ 5 h 7"/>
                  <a:gd name="T20" fmla="*/ 0 w 160"/>
                  <a:gd name="T21" fmla="*/ 1 h 7"/>
                  <a:gd name="T22" fmla="*/ 0 w 160"/>
                  <a:gd name="T23" fmla="*/ 0 h 7"/>
                  <a:gd name="T24" fmla="*/ 1 w 160"/>
                  <a:gd name="T2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7">
                    <a:moveTo>
                      <a:pt x="1" y="0"/>
                    </a:moveTo>
                    <a:lnTo>
                      <a:pt x="159" y="0"/>
                    </a:lnTo>
                    <a:lnTo>
                      <a:pt x="160" y="0"/>
                    </a:lnTo>
                    <a:lnTo>
                      <a:pt x="160" y="1"/>
                    </a:lnTo>
                    <a:lnTo>
                      <a:pt x="160" y="5"/>
                    </a:lnTo>
                    <a:lnTo>
                      <a:pt x="160" y="7"/>
                    </a:lnTo>
                    <a:lnTo>
                      <a:pt x="159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99" name="Freeform 281"/>
              <p:cNvSpPr>
                <a:spLocks/>
              </p:cNvSpPr>
              <p:nvPr/>
            </p:nvSpPr>
            <p:spPr bwMode="auto">
              <a:xfrm>
                <a:off x="4505325" y="3760789"/>
                <a:ext cx="187325" cy="12700"/>
              </a:xfrm>
              <a:custGeom>
                <a:avLst/>
                <a:gdLst>
                  <a:gd name="T0" fmla="*/ 1 w 118"/>
                  <a:gd name="T1" fmla="*/ 0 h 8"/>
                  <a:gd name="T2" fmla="*/ 115 w 118"/>
                  <a:gd name="T3" fmla="*/ 0 h 8"/>
                  <a:gd name="T4" fmla="*/ 117 w 118"/>
                  <a:gd name="T5" fmla="*/ 2 h 8"/>
                  <a:gd name="T6" fmla="*/ 118 w 118"/>
                  <a:gd name="T7" fmla="*/ 3 h 8"/>
                  <a:gd name="T8" fmla="*/ 118 w 118"/>
                  <a:gd name="T9" fmla="*/ 6 h 8"/>
                  <a:gd name="T10" fmla="*/ 117 w 118"/>
                  <a:gd name="T11" fmla="*/ 8 h 8"/>
                  <a:gd name="T12" fmla="*/ 115 w 118"/>
                  <a:gd name="T13" fmla="*/ 8 h 8"/>
                  <a:gd name="T14" fmla="*/ 1 w 118"/>
                  <a:gd name="T15" fmla="*/ 8 h 8"/>
                  <a:gd name="T16" fmla="*/ 0 w 118"/>
                  <a:gd name="T17" fmla="*/ 8 h 8"/>
                  <a:gd name="T18" fmla="*/ 0 w 118"/>
                  <a:gd name="T19" fmla="*/ 6 h 8"/>
                  <a:gd name="T20" fmla="*/ 0 w 118"/>
                  <a:gd name="T21" fmla="*/ 3 h 8"/>
                  <a:gd name="T22" fmla="*/ 0 w 118"/>
                  <a:gd name="T23" fmla="*/ 2 h 8"/>
                  <a:gd name="T24" fmla="*/ 1 w 118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8">
                    <a:moveTo>
                      <a:pt x="1" y="0"/>
                    </a:moveTo>
                    <a:lnTo>
                      <a:pt x="115" y="0"/>
                    </a:lnTo>
                    <a:lnTo>
                      <a:pt x="117" y="2"/>
                    </a:lnTo>
                    <a:lnTo>
                      <a:pt x="118" y="3"/>
                    </a:lnTo>
                    <a:lnTo>
                      <a:pt x="118" y="6"/>
                    </a:lnTo>
                    <a:lnTo>
                      <a:pt x="117" y="8"/>
                    </a:lnTo>
                    <a:lnTo>
                      <a:pt x="115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0" name="Freeform 282"/>
              <p:cNvSpPr>
                <a:spLocks/>
              </p:cNvSpPr>
              <p:nvPr/>
            </p:nvSpPr>
            <p:spPr bwMode="auto">
              <a:xfrm>
                <a:off x="4505325" y="3673476"/>
                <a:ext cx="254000" cy="12700"/>
              </a:xfrm>
              <a:custGeom>
                <a:avLst/>
                <a:gdLst>
                  <a:gd name="T0" fmla="*/ 1 w 160"/>
                  <a:gd name="T1" fmla="*/ 0 h 8"/>
                  <a:gd name="T2" fmla="*/ 159 w 160"/>
                  <a:gd name="T3" fmla="*/ 0 h 8"/>
                  <a:gd name="T4" fmla="*/ 160 w 160"/>
                  <a:gd name="T5" fmla="*/ 0 h 8"/>
                  <a:gd name="T6" fmla="*/ 160 w 160"/>
                  <a:gd name="T7" fmla="*/ 2 h 8"/>
                  <a:gd name="T8" fmla="*/ 160 w 160"/>
                  <a:gd name="T9" fmla="*/ 6 h 8"/>
                  <a:gd name="T10" fmla="*/ 160 w 160"/>
                  <a:gd name="T11" fmla="*/ 7 h 8"/>
                  <a:gd name="T12" fmla="*/ 159 w 160"/>
                  <a:gd name="T13" fmla="*/ 8 h 8"/>
                  <a:gd name="T14" fmla="*/ 1 w 160"/>
                  <a:gd name="T15" fmla="*/ 8 h 8"/>
                  <a:gd name="T16" fmla="*/ 0 w 160"/>
                  <a:gd name="T17" fmla="*/ 7 h 8"/>
                  <a:gd name="T18" fmla="*/ 0 w 160"/>
                  <a:gd name="T19" fmla="*/ 6 h 8"/>
                  <a:gd name="T20" fmla="*/ 0 w 160"/>
                  <a:gd name="T21" fmla="*/ 2 h 8"/>
                  <a:gd name="T22" fmla="*/ 0 w 160"/>
                  <a:gd name="T23" fmla="*/ 0 h 8"/>
                  <a:gd name="T24" fmla="*/ 1 w 160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8">
                    <a:moveTo>
                      <a:pt x="1" y="0"/>
                    </a:moveTo>
                    <a:lnTo>
                      <a:pt x="159" y="0"/>
                    </a:lnTo>
                    <a:lnTo>
                      <a:pt x="160" y="0"/>
                    </a:lnTo>
                    <a:lnTo>
                      <a:pt x="160" y="2"/>
                    </a:lnTo>
                    <a:lnTo>
                      <a:pt x="160" y="6"/>
                    </a:lnTo>
                    <a:lnTo>
                      <a:pt x="160" y="7"/>
                    </a:lnTo>
                    <a:lnTo>
                      <a:pt x="159" y="8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1" name="Freeform 283"/>
              <p:cNvSpPr>
                <a:spLocks/>
              </p:cNvSpPr>
              <p:nvPr/>
            </p:nvSpPr>
            <p:spPr bwMode="auto">
              <a:xfrm>
                <a:off x="4505325" y="3697289"/>
                <a:ext cx="187325" cy="12700"/>
              </a:xfrm>
              <a:custGeom>
                <a:avLst/>
                <a:gdLst>
                  <a:gd name="T0" fmla="*/ 1 w 118"/>
                  <a:gd name="T1" fmla="*/ 0 h 8"/>
                  <a:gd name="T2" fmla="*/ 115 w 118"/>
                  <a:gd name="T3" fmla="*/ 0 h 8"/>
                  <a:gd name="T4" fmla="*/ 117 w 118"/>
                  <a:gd name="T5" fmla="*/ 1 h 8"/>
                  <a:gd name="T6" fmla="*/ 118 w 118"/>
                  <a:gd name="T7" fmla="*/ 2 h 8"/>
                  <a:gd name="T8" fmla="*/ 118 w 118"/>
                  <a:gd name="T9" fmla="*/ 6 h 8"/>
                  <a:gd name="T10" fmla="*/ 117 w 118"/>
                  <a:gd name="T11" fmla="*/ 8 h 8"/>
                  <a:gd name="T12" fmla="*/ 115 w 118"/>
                  <a:gd name="T13" fmla="*/ 8 h 8"/>
                  <a:gd name="T14" fmla="*/ 1 w 118"/>
                  <a:gd name="T15" fmla="*/ 8 h 8"/>
                  <a:gd name="T16" fmla="*/ 0 w 118"/>
                  <a:gd name="T17" fmla="*/ 8 h 8"/>
                  <a:gd name="T18" fmla="*/ 0 w 118"/>
                  <a:gd name="T19" fmla="*/ 6 h 8"/>
                  <a:gd name="T20" fmla="*/ 0 w 118"/>
                  <a:gd name="T21" fmla="*/ 2 h 8"/>
                  <a:gd name="T22" fmla="*/ 0 w 118"/>
                  <a:gd name="T23" fmla="*/ 1 h 8"/>
                  <a:gd name="T24" fmla="*/ 1 w 118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8">
                    <a:moveTo>
                      <a:pt x="1" y="0"/>
                    </a:moveTo>
                    <a:lnTo>
                      <a:pt x="115" y="0"/>
                    </a:lnTo>
                    <a:lnTo>
                      <a:pt x="117" y="1"/>
                    </a:lnTo>
                    <a:lnTo>
                      <a:pt x="118" y="2"/>
                    </a:lnTo>
                    <a:lnTo>
                      <a:pt x="118" y="6"/>
                    </a:lnTo>
                    <a:lnTo>
                      <a:pt x="117" y="8"/>
                    </a:lnTo>
                    <a:lnTo>
                      <a:pt x="115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DD7D4"/>
              </a:solidFill>
              <a:ln w="0">
                <a:solidFill>
                  <a:srgbClr val="CDD7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2" name="Freeform 284"/>
              <p:cNvSpPr>
                <a:spLocks noEditPoints="1"/>
              </p:cNvSpPr>
              <p:nvPr/>
            </p:nvSpPr>
            <p:spPr bwMode="auto">
              <a:xfrm>
                <a:off x="4443413" y="3678239"/>
                <a:ext cx="20638" cy="20638"/>
              </a:xfrm>
              <a:custGeom>
                <a:avLst/>
                <a:gdLst>
                  <a:gd name="T0" fmla="*/ 2 w 13"/>
                  <a:gd name="T1" fmla="*/ 1 h 13"/>
                  <a:gd name="T2" fmla="*/ 1 w 13"/>
                  <a:gd name="T3" fmla="*/ 1 h 13"/>
                  <a:gd name="T4" fmla="*/ 1 w 13"/>
                  <a:gd name="T5" fmla="*/ 3 h 13"/>
                  <a:gd name="T6" fmla="*/ 1 w 13"/>
                  <a:gd name="T7" fmla="*/ 11 h 13"/>
                  <a:gd name="T8" fmla="*/ 1 w 13"/>
                  <a:gd name="T9" fmla="*/ 12 h 13"/>
                  <a:gd name="T10" fmla="*/ 2 w 13"/>
                  <a:gd name="T11" fmla="*/ 12 h 13"/>
                  <a:gd name="T12" fmla="*/ 10 w 13"/>
                  <a:gd name="T13" fmla="*/ 12 h 13"/>
                  <a:gd name="T14" fmla="*/ 12 w 13"/>
                  <a:gd name="T15" fmla="*/ 12 h 13"/>
                  <a:gd name="T16" fmla="*/ 12 w 13"/>
                  <a:gd name="T17" fmla="*/ 11 h 13"/>
                  <a:gd name="T18" fmla="*/ 12 w 13"/>
                  <a:gd name="T19" fmla="*/ 3 h 13"/>
                  <a:gd name="T20" fmla="*/ 12 w 13"/>
                  <a:gd name="T21" fmla="*/ 1 h 13"/>
                  <a:gd name="T22" fmla="*/ 10 w 13"/>
                  <a:gd name="T23" fmla="*/ 1 h 13"/>
                  <a:gd name="T24" fmla="*/ 2 w 13"/>
                  <a:gd name="T25" fmla="*/ 1 h 13"/>
                  <a:gd name="T26" fmla="*/ 1 w 13"/>
                  <a:gd name="T27" fmla="*/ 0 h 13"/>
                  <a:gd name="T28" fmla="*/ 12 w 13"/>
                  <a:gd name="T29" fmla="*/ 0 h 13"/>
                  <a:gd name="T30" fmla="*/ 13 w 13"/>
                  <a:gd name="T31" fmla="*/ 0 h 13"/>
                  <a:gd name="T32" fmla="*/ 13 w 13"/>
                  <a:gd name="T33" fmla="*/ 3 h 13"/>
                  <a:gd name="T34" fmla="*/ 13 w 13"/>
                  <a:gd name="T35" fmla="*/ 12 h 13"/>
                  <a:gd name="T36" fmla="*/ 13 w 13"/>
                  <a:gd name="T37" fmla="*/ 13 h 13"/>
                  <a:gd name="T38" fmla="*/ 12 w 13"/>
                  <a:gd name="T39" fmla="*/ 13 h 13"/>
                  <a:gd name="T40" fmla="*/ 1 w 13"/>
                  <a:gd name="T41" fmla="*/ 13 h 13"/>
                  <a:gd name="T42" fmla="*/ 0 w 13"/>
                  <a:gd name="T43" fmla="*/ 13 h 13"/>
                  <a:gd name="T44" fmla="*/ 0 w 13"/>
                  <a:gd name="T45" fmla="*/ 12 h 13"/>
                  <a:gd name="T46" fmla="*/ 0 w 13"/>
                  <a:gd name="T47" fmla="*/ 3 h 13"/>
                  <a:gd name="T48" fmla="*/ 0 w 13"/>
                  <a:gd name="T49" fmla="*/ 0 h 13"/>
                  <a:gd name="T50" fmla="*/ 1 w 13"/>
                  <a:gd name="T5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" h="13">
                    <a:moveTo>
                      <a:pt x="2" y="1"/>
                    </a:moveTo>
                    <a:lnTo>
                      <a:pt x="1" y="1"/>
                    </a:lnTo>
                    <a:lnTo>
                      <a:pt x="1" y="3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2" y="11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0" y="1"/>
                    </a:lnTo>
                    <a:lnTo>
                      <a:pt x="2" y="1"/>
                    </a:lnTo>
                    <a:close/>
                    <a:moveTo>
                      <a:pt x="1" y="0"/>
                    </a:moveTo>
                    <a:lnTo>
                      <a:pt x="12" y="0"/>
                    </a:lnTo>
                    <a:lnTo>
                      <a:pt x="13" y="0"/>
                    </a:lnTo>
                    <a:lnTo>
                      <a:pt x="13" y="3"/>
                    </a:lnTo>
                    <a:lnTo>
                      <a:pt x="13" y="12"/>
                    </a:lnTo>
                    <a:lnTo>
                      <a:pt x="13" y="13"/>
                    </a:lnTo>
                    <a:lnTo>
                      <a:pt x="12" y="13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633"/>
              </a:solidFill>
              <a:ln w="0">
                <a:solidFill>
                  <a:srgbClr val="0006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3" name="Line 285"/>
              <p:cNvSpPr>
                <a:spLocks noChangeShapeType="1"/>
              </p:cNvSpPr>
              <p:nvPr/>
            </p:nvSpPr>
            <p:spPr bwMode="auto">
              <a:xfrm>
                <a:off x="4446588" y="3679826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4" name="Line 286"/>
              <p:cNvSpPr>
                <a:spLocks noChangeShapeType="1"/>
              </p:cNvSpPr>
              <p:nvPr/>
            </p:nvSpPr>
            <p:spPr bwMode="auto">
              <a:xfrm>
                <a:off x="4459288" y="3679826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5" name="Line 287"/>
              <p:cNvSpPr>
                <a:spLocks noChangeShapeType="1"/>
              </p:cNvSpPr>
              <p:nvPr/>
            </p:nvSpPr>
            <p:spPr bwMode="auto">
              <a:xfrm>
                <a:off x="4462463" y="3679826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6" name="Line 288"/>
              <p:cNvSpPr>
                <a:spLocks noChangeShapeType="1"/>
              </p:cNvSpPr>
              <p:nvPr/>
            </p:nvSpPr>
            <p:spPr bwMode="auto">
              <a:xfrm>
                <a:off x="4462463" y="3683001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7" name="Line 289"/>
              <p:cNvSpPr>
                <a:spLocks noChangeShapeType="1"/>
              </p:cNvSpPr>
              <p:nvPr/>
            </p:nvSpPr>
            <p:spPr bwMode="auto">
              <a:xfrm>
                <a:off x="4462463" y="36957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8" name="Line 290"/>
              <p:cNvSpPr>
                <a:spLocks noChangeShapeType="1"/>
              </p:cNvSpPr>
              <p:nvPr/>
            </p:nvSpPr>
            <p:spPr bwMode="auto">
              <a:xfrm flipH="1">
                <a:off x="4459288" y="3697289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09" name="Line 291"/>
              <p:cNvSpPr>
                <a:spLocks noChangeShapeType="1"/>
              </p:cNvSpPr>
              <p:nvPr/>
            </p:nvSpPr>
            <p:spPr bwMode="auto">
              <a:xfrm flipH="1">
                <a:off x="4446588" y="3697289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0" name="Line 292"/>
              <p:cNvSpPr>
                <a:spLocks noChangeShapeType="1"/>
              </p:cNvSpPr>
              <p:nvPr/>
            </p:nvSpPr>
            <p:spPr bwMode="auto">
              <a:xfrm flipH="1">
                <a:off x="4445000" y="3697289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1" name="Line 293"/>
              <p:cNvSpPr>
                <a:spLocks noChangeShapeType="1"/>
              </p:cNvSpPr>
              <p:nvPr/>
            </p:nvSpPr>
            <p:spPr bwMode="auto">
              <a:xfrm flipV="1">
                <a:off x="4445000" y="36957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2" name="Line 294"/>
              <p:cNvSpPr>
                <a:spLocks noChangeShapeType="1"/>
              </p:cNvSpPr>
              <p:nvPr/>
            </p:nvSpPr>
            <p:spPr bwMode="auto">
              <a:xfrm flipV="1">
                <a:off x="4445000" y="3683001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3" name="Line 295"/>
              <p:cNvSpPr>
                <a:spLocks noChangeShapeType="1"/>
              </p:cNvSpPr>
              <p:nvPr/>
            </p:nvSpPr>
            <p:spPr bwMode="auto">
              <a:xfrm flipV="1">
                <a:off x="4445000" y="3679826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4" name="Line 296"/>
              <p:cNvSpPr>
                <a:spLocks noChangeShapeType="1"/>
              </p:cNvSpPr>
              <p:nvPr/>
            </p:nvSpPr>
            <p:spPr bwMode="auto">
              <a:xfrm>
                <a:off x="4445000" y="367982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5" name="Line 297"/>
              <p:cNvSpPr>
                <a:spLocks noChangeShapeType="1"/>
              </p:cNvSpPr>
              <p:nvPr/>
            </p:nvSpPr>
            <p:spPr bwMode="auto">
              <a:xfrm>
                <a:off x="4445000" y="3678239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6" name="Line 298"/>
              <p:cNvSpPr>
                <a:spLocks noChangeShapeType="1"/>
              </p:cNvSpPr>
              <p:nvPr/>
            </p:nvSpPr>
            <p:spPr bwMode="auto">
              <a:xfrm>
                <a:off x="4462463" y="3678239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7" name="Line 299"/>
              <p:cNvSpPr>
                <a:spLocks noChangeShapeType="1"/>
              </p:cNvSpPr>
              <p:nvPr/>
            </p:nvSpPr>
            <p:spPr bwMode="auto">
              <a:xfrm>
                <a:off x="4464050" y="3678239"/>
                <a:ext cx="0" cy="4763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8" name="Line 300"/>
              <p:cNvSpPr>
                <a:spLocks noChangeShapeType="1"/>
              </p:cNvSpPr>
              <p:nvPr/>
            </p:nvSpPr>
            <p:spPr bwMode="auto">
              <a:xfrm>
                <a:off x="4464050" y="3683001"/>
                <a:ext cx="0" cy="142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19" name="Line 301"/>
              <p:cNvSpPr>
                <a:spLocks noChangeShapeType="1"/>
              </p:cNvSpPr>
              <p:nvPr/>
            </p:nvSpPr>
            <p:spPr bwMode="auto">
              <a:xfrm>
                <a:off x="4464050" y="3697289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0" name="Line 302"/>
              <p:cNvSpPr>
                <a:spLocks noChangeShapeType="1"/>
              </p:cNvSpPr>
              <p:nvPr/>
            </p:nvSpPr>
            <p:spPr bwMode="auto">
              <a:xfrm flipH="1">
                <a:off x="4462463" y="369887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1" name="Line 303"/>
              <p:cNvSpPr>
                <a:spLocks noChangeShapeType="1"/>
              </p:cNvSpPr>
              <p:nvPr/>
            </p:nvSpPr>
            <p:spPr bwMode="auto">
              <a:xfrm flipH="1">
                <a:off x="4445000" y="3698876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2" name="Line 304"/>
              <p:cNvSpPr>
                <a:spLocks noChangeShapeType="1"/>
              </p:cNvSpPr>
              <p:nvPr/>
            </p:nvSpPr>
            <p:spPr bwMode="auto">
              <a:xfrm flipH="1">
                <a:off x="4443413" y="369887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3" name="Line 305"/>
              <p:cNvSpPr>
                <a:spLocks noChangeShapeType="1"/>
              </p:cNvSpPr>
              <p:nvPr/>
            </p:nvSpPr>
            <p:spPr bwMode="auto">
              <a:xfrm flipV="1">
                <a:off x="4443413" y="3697289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4" name="Line 306"/>
              <p:cNvSpPr>
                <a:spLocks noChangeShapeType="1"/>
              </p:cNvSpPr>
              <p:nvPr/>
            </p:nvSpPr>
            <p:spPr bwMode="auto">
              <a:xfrm flipV="1">
                <a:off x="4443413" y="3683001"/>
                <a:ext cx="0" cy="142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5" name="Line 307"/>
              <p:cNvSpPr>
                <a:spLocks noChangeShapeType="1"/>
              </p:cNvSpPr>
              <p:nvPr/>
            </p:nvSpPr>
            <p:spPr bwMode="auto">
              <a:xfrm flipV="1">
                <a:off x="4443413" y="3678239"/>
                <a:ext cx="0" cy="4763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6" name="Line 308"/>
              <p:cNvSpPr>
                <a:spLocks noChangeShapeType="1"/>
              </p:cNvSpPr>
              <p:nvPr/>
            </p:nvSpPr>
            <p:spPr bwMode="auto">
              <a:xfrm>
                <a:off x="4443413" y="3678239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7" name="Freeform 309"/>
              <p:cNvSpPr>
                <a:spLocks/>
              </p:cNvSpPr>
              <p:nvPr/>
            </p:nvSpPr>
            <p:spPr bwMode="auto">
              <a:xfrm>
                <a:off x="4449763" y="3676651"/>
                <a:ext cx="22225" cy="15875"/>
              </a:xfrm>
              <a:custGeom>
                <a:avLst/>
                <a:gdLst>
                  <a:gd name="T0" fmla="*/ 13 w 14"/>
                  <a:gd name="T1" fmla="*/ 1 h 10"/>
                  <a:gd name="T2" fmla="*/ 14 w 14"/>
                  <a:gd name="T3" fmla="*/ 1 h 10"/>
                  <a:gd name="T4" fmla="*/ 13 w 14"/>
                  <a:gd name="T5" fmla="*/ 4 h 10"/>
                  <a:gd name="T6" fmla="*/ 6 w 14"/>
                  <a:gd name="T7" fmla="*/ 10 h 10"/>
                  <a:gd name="T8" fmla="*/ 6 w 14"/>
                  <a:gd name="T9" fmla="*/ 10 h 10"/>
                  <a:gd name="T10" fmla="*/ 5 w 14"/>
                  <a:gd name="T11" fmla="*/ 10 h 10"/>
                  <a:gd name="T12" fmla="*/ 5 w 14"/>
                  <a:gd name="T13" fmla="*/ 10 h 10"/>
                  <a:gd name="T14" fmla="*/ 5 w 14"/>
                  <a:gd name="T15" fmla="*/ 10 h 10"/>
                  <a:gd name="T16" fmla="*/ 5 w 14"/>
                  <a:gd name="T17" fmla="*/ 10 h 10"/>
                  <a:gd name="T18" fmla="*/ 5 w 14"/>
                  <a:gd name="T19" fmla="*/ 10 h 10"/>
                  <a:gd name="T20" fmla="*/ 5 w 14"/>
                  <a:gd name="T21" fmla="*/ 10 h 10"/>
                  <a:gd name="T22" fmla="*/ 5 w 14"/>
                  <a:gd name="T23" fmla="*/ 10 h 10"/>
                  <a:gd name="T24" fmla="*/ 5 w 14"/>
                  <a:gd name="T25" fmla="*/ 10 h 10"/>
                  <a:gd name="T26" fmla="*/ 5 w 14"/>
                  <a:gd name="T27" fmla="*/ 10 h 10"/>
                  <a:gd name="T28" fmla="*/ 5 w 14"/>
                  <a:gd name="T29" fmla="*/ 10 h 10"/>
                  <a:gd name="T30" fmla="*/ 5 w 14"/>
                  <a:gd name="T31" fmla="*/ 10 h 10"/>
                  <a:gd name="T32" fmla="*/ 5 w 14"/>
                  <a:gd name="T33" fmla="*/ 10 h 10"/>
                  <a:gd name="T34" fmla="*/ 5 w 14"/>
                  <a:gd name="T35" fmla="*/ 10 h 10"/>
                  <a:gd name="T36" fmla="*/ 5 w 14"/>
                  <a:gd name="T37" fmla="*/ 10 h 10"/>
                  <a:gd name="T38" fmla="*/ 5 w 14"/>
                  <a:gd name="T39" fmla="*/ 10 h 10"/>
                  <a:gd name="T40" fmla="*/ 4 w 14"/>
                  <a:gd name="T41" fmla="*/ 10 h 10"/>
                  <a:gd name="T42" fmla="*/ 4 w 14"/>
                  <a:gd name="T43" fmla="*/ 10 h 10"/>
                  <a:gd name="T44" fmla="*/ 4 w 14"/>
                  <a:gd name="T45" fmla="*/ 10 h 10"/>
                  <a:gd name="T46" fmla="*/ 4 w 14"/>
                  <a:gd name="T47" fmla="*/ 10 h 10"/>
                  <a:gd name="T48" fmla="*/ 4 w 14"/>
                  <a:gd name="T49" fmla="*/ 10 h 10"/>
                  <a:gd name="T50" fmla="*/ 4 w 14"/>
                  <a:gd name="T51" fmla="*/ 10 h 10"/>
                  <a:gd name="T52" fmla="*/ 4 w 14"/>
                  <a:gd name="T53" fmla="*/ 10 h 10"/>
                  <a:gd name="T54" fmla="*/ 4 w 14"/>
                  <a:gd name="T55" fmla="*/ 10 h 10"/>
                  <a:gd name="T56" fmla="*/ 4 w 14"/>
                  <a:gd name="T57" fmla="*/ 10 h 10"/>
                  <a:gd name="T58" fmla="*/ 1 w 14"/>
                  <a:gd name="T59" fmla="*/ 8 h 10"/>
                  <a:gd name="T60" fmla="*/ 1 w 14"/>
                  <a:gd name="T61" fmla="*/ 5 h 10"/>
                  <a:gd name="T62" fmla="*/ 4 w 14"/>
                  <a:gd name="T63" fmla="*/ 5 h 10"/>
                  <a:gd name="T64" fmla="*/ 12 w 14"/>
                  <a:gd name="T65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0">
                    <a:moveTo>
                      <a:pt x="13" y="0"/>
                    </a:moveTo>
                    <a:lnTo>
                      <a:pt x="13" y="1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4" y="2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12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C80F00"/>
              </a:solidFill>
              <a:ln w="0">
                <a:solidFill>
                  <a:srgbClr val="C80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8" name="Freeform 310"/>
              <p:cNvSpPr>
                <a:spLocks noEditPoints="1"/>
              </p:cNvSpPr>
              <p:nvPr/>
            </p:nvSpPr>
            <p:spPr bwMode="auto">
              <a:xfrm>
                <a:off x="4443413" y="3743326"/>
                <a:ext cx="20638" cy="20638"/>
              </a:xfrm>
              <a:custGeom>
                <a:avLst/>
                <a:gdLst>
                  <a:gd name="T0" fmla="*/ 2 w 13"/>
                  <a:gd name="T1" fmla="*/ 1 h 13"/>
                  <a:gd name="T2" fmla="*/ 1 w 13"/>
                  <a:gd name="T3" fmla="*/ 1 h 13"/>
                  <a:gd name="T4" fmla="*/ 1 w 13"/>
                  <a:gd name="T5" fmla="*/ 2 h 13"/>
                  <a:gd name="T6" fmla="*/ 1 w 13"/>
                  <a:gd name="T7" fmla="*/ 10 h 13"/>
                  <a:gd name="T8" fmla="*/ 1 w 13"/>
                  <a:gd name="T9" fmla="*/ 11 h 13"/>
                  <a:gd name="T10" fmla="*/ 2 w 13"/>
                  <a:gd name="T11" fmla="*/ 11 h 13"/>
                  <a:gd name="T12" fmla="*/ 10 w 13"/>
                  <a:gd name="T13" fmla="*/ 11 h 13"/>
                  <a:gd name="T14" fmla="*/ 12 w 13"/>
                  <a:gd name="T15" fmla="*/ 11 h 13"/>
                  <a:gd name="T16" fmla="*/ 12 w 13"/>
                  <a:gd name="T17" fmla="*/ 10 h 13"/>
                  <a:gd name="T18" fmla="*/ 12 w 13"/>
                  <a:gd name="T19" fmla="*/ 2 h 13"/>
                  <a:gd name="T20" fmla="*/ 12 w 13"/>
                  <a:gd name="T21" fmla="*/ 1 h 13"/>
                  <a:gd name="T22" fmla="*/ 10 w 13"/>
                  <a:gd name="T23" fmla="*/ 1 h 13"/>
                  <a:gd name="T24" fmla="*/ 2 w 13"/>
                  <a:gd name="T25" fmla="*/ 1 h 13"/>
                  <a:gd name="T26" fmla="*/ 1 w 13"/>
                  <a:gd name="T27" fmla="*/ 0 h 13"/>
                  <a:gd name="T28" fmla="*/ 12 w 13"/>
                  <a:gd name="T29" fmla="*/ 0 h 13"/>
                  <a:gd name="T30" fmla="*/ 13 w 13"/>
                  <a:gd name="T31" fmla="*/ 0 h 13"/>
                  <a:gd name="T32" fmla="*/ 13 w 13"/>
                  <a:gd name="T33" fmla="*/ 2 h 13"/>
                  <a:gd name="T34" fmla="*/ 13 w 13"/>
                  <a:gd name="T35" fmla="*/ 11 h 13"/>
                  <a:gd name="T36" fmla="*/ 13 w 13"/>
                  <a:gd name="T37" fmla="*/ 13 h 13"/>
                  <a:gd name="T38" fmla="*/ 12 w 13"/>
                  <a:gd name="T39" fmla="*/ 13 h 13"/>
                  <a:gd name="T40" fmla="*/ 1 w 13"/>
                  <a:gd name="T41" fmla="*/ 13 h 13"/>
                  <a:gd name="T42" fmla="*/ 0 w 13"/>
                  <a:gd name="T43" fmla="*/ 13 h 13"/>
                  <a:gd name="T44" fmla="*/ 0 w 13"/>
                  <a:gd name="T45" fmla="*/ 11 h 13"/>
                  <a:gd name="T46" fmla="*/ 0 w 13"/>
                  <a:gd name="T47" fmla="*/ 2 h 13"/>
                  <a:gd name="T48" fmla="*/ 0 w 13"/>
                  <a:gd name="T49" fmla="*/ 0 h 13"/>
                  <a:gd name="T50" fmla="*/ 1 w 13"/>
                  <a:gd name="T5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" h="13">
                    <a:moveTo>
                      <a:pt x="2" y="1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1" y="10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2" y="10"/>
                    </a:lnTo>
                    <a:lnTo>
                      <a:pt x="12" y="2"/>
                    </a:lnTo>
                    <a:lnTo>
                      <a:pt x="12" y="1"/>
                    </a:lnTo>
                    <a:lnTo>
                      <a:pt x="10" y="1"/>
                    </a:lnTo>
                    <a:lnTo>
                      <a:pt x="2" y="1"/>
                    </a:lnTo>
                    <a:close/>
                    <a:moveTo>
                      <a:pt x="1" y="0"/>
                    </a:moveTo>
                    <a:lnTo>
                      <a:pt x="12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3" y="11"/>
                    </a:lnTo>
                    <a:lnTo>
                      <a:pt x="13" y="13"/>
                    </a:lnTo>
                    <a:lnTo>
                      <a:pt x="12" y="13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633"/>
              </a:solidFill>
              <a:ln w="0">
                <a:solidFill>
                  <a:srgbClr val="0006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29" name="Line 311"/>
              <p:cNvSpPr>
                <a:spLocks noChangeShapeType="1"/>
              </p:cNvSpPr>
              <p:nvPr/>
            </p:nvSpPr>
            <p:spPr bwMode="auto">
              <a:xfrm>
                <a:off x="4446588" y="3744914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0" name="Line 312"/>
              <p:cNvSpPr>
                <a:spLocks noChangeShapeType="1"/>
              </p:cNvSpPr>
              <p:nvPr/>
            </p:nvSpPr>
            <p:spPr bwMode="auto">
              <a:xfrm>
                <a:off x="4459288" y="3744914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1" name="Line 313"/>
              <p:cNvSpPr>
                <a:spLocks noChangeShapeType="1"/>
              </p:cNvSpPr>
              <p:nvPr/>
            </p:nvSpPr>
            <p:spPr bwMode="auto">
              <a:xfrm>
                <a:off x="4462463" y="3744914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2" name="Line 314"/>
              <p:cNvSpPr>
                <a:spLocks noChangeShapeType="1"/>
              </p:cNvSpPr>
              <p:nvPr/>
            </p:nvSpPr>
            <p:spPr bwMode="auto">
              <a:xfrm>
                <a:off x="4462463" y="3746501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3" name="Line 315"/>
              <p:cNvSpPr>
                <a:spLocks noChangeShapeType="1"/>
              </p:cNvSpPr>
              <p:nvPr/>
            </p:nvSpPr>
            <p:spPr bwMode="auto">
              <a:xfrm>
                <a:off x="4462463" y="37592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4" name="Line 316"/>
              <p:cNvSpPr>
                <a:spLocks noChangeShapeType="1"/>
              </p:cNvSpPr>
              <p:nvPr/>
            </p:nvSpPr>
            <p:spPr bwMode="auto">
              <a:xfrm flipH="1">
                <a:off x="4459288" y="3760789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5" name="Line 317"/>
              <p:cNvSpPr>
                <a:spLocks noChangeShapeType="1"/>
              </p:cNvSpPr>
              <p:nvPr/>
            </p:nvSpPr>
            <p:spPr bwMode="auto">
              <a:xfrm flipH="1">
                <a:off x="4446588" y="3760789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6" name="Line 318"/>
              <p:cNvSpPr>
                <a:spLocks noChangeShapeType="1"/>
              </p:cNvSpPr>
              <p:nvPr/>
            </p:nvSpPr>
            <p:spPr bwMode="auto">
              <a:xfrm flipH="1">
                <a:off x="4445000" y="3760789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7" name="Line 319"/>
              <p:cNvSpPr>
                <a:spLocks noChangeShapeType="1"/>
              </p:cNvSpPr>
              <p:nvPr/>
            </p:nvSpPr>
            <p:spPr bwMode="auto">
              <a:xfrm flipV="1">
                <a:off x="4445000" y="37592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8" name="Line 320"/>
              <p:cNvSpPr>
                <a:spLocks noChangeShapeType="1"/>
              </p:cNvSpPr>
              <p:nvPr/>
            </p:nvSpPr>
            <p:spPr bwMode="auto">
              <a:xfrm flipV="1">
                <a:off x="4445000" y="3746501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39" name="Line 321"/>
              <p:cNvSpPr>
                <a:spLocks noChangeShapeType="1"/>
              </p:cNvSpPr>
              <p:nvPr/>
            </p:nvSpPr>
            <p:spPr bwMode="auto">
              <a:xfrm flipV="1">
                <a:off x="4445000" y="3744914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0" name="Line 322"/>
              <p:cNvSpPr>
                <a:spLocks noChangeShapeType="1"/>
              </p:cNvSpPr>
              <p:nvPr/>
            </p:nvSpPr>
            <p:spPr bwMode="auto">
              <a:xfrm>
                <a:off x="4445000" y="374491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1" name="Line 323"/>
              <p:cNvSpPr>
                <a:spLocks noChangeShapeType="1"/>
              </p:cNvSpPr>
              <p:nvPr/>
            </p:nvSpPr>
            <p:spPr bwMode="auto">
              <a:xfrm>
                <a:off x="4445000" y="3743326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2" name="Line 324"/>
              <p:cNvSpPr>
                <a:spLocks noChangeShapeType="1"/>
              </p:cNvSpPr>
              <p:nvPr/>
            </p:nvSpPr>
            <p:spPr bwMode="auto">
              <a:xfrm>
                <a:off x="4462463" y="374332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3" name="Line 325"/>
              <p:cNvSpPr>
                <a:spLocks noChangeShapeType="1"/>
              </p:cNvSpPr>
              <p:nvPr/>
            </p:nvSpPr>
            <p:spPr bwMode="auto">
              <a:xfrm>
                <a:off x="4464050" y="3743326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4" name="Line 326"/>
              <p:cNvSpPr>
                <a:spLocks noChangeShapeType="1"/>
              </p:cNvSpPr>
              <p:nvPr/>
            </p:nvSpPr>
            <p:spPr bwMode="auto">
              <a:xfrm>
                <a:off x="4464050" y="3746501"/>
                <a:ext cx="0" cy="142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5" name="Line 327"/>
              <p:cNvSpPr>
                <a:spLocks noChangeShapeType="1"/>
              </p:cNvSpPr>
              <p:nvPr/>
            </p:nvSpPr>
            <p:spPr bwMode="auto">
              <a:xfrm>
                <a:off x="4464050" y="3760789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6" name="Line 328"/>
              <p:cNvSpPr>
                <a:spLocks noChangeShapeType="1"/>
              </p:cNvSpPr>
              <p:nvPr/>
            </p:nvSpPr>
            <p:spPr bwMode="auto">
              <a:xfrm flipH="1">
                <a:off x="4462463" y="376396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7" name="Line 329"/>
              <p:cNvSpPr>
                <a:spLocks noChangeShapeType="1"/>
              </p:cNvSpPr>
              <p:nvPr/>
            </p:nvSpPr>
            <p:spPr bwMode="auto">
              <a:xfrm flipH="1">
                <a:off x="4445000" y="3763964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8" name="Line 330"/>
              <p:cNvSpPr>
                <a:spLocks noChangeShapeType="1"/>
              </p:cNvSpPr>
              <p:nvPr/>
            </p:nvSpPr>
            <p:spPr bwMode="auto">
              <a:xfrm flipH="1">
                <a:off x="4443413" y="376396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49" name="Line 331"/>
              <p:cNvSpPr>
                <a:spLocks noChangeShapeType="1"/>
              </p:cNvSpPr>
              <p:nvPr/>
            </p:nvSpPr>
            <p:spPr bwMode="auto">
              <a:xfrm flipV="1">
                <a:off x="4443413" y="3760789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0" name="Line 332"/>
              <p:cNvSpPr>
                <a:spLocks noChangeShapeType="1"/>
              </p:cNvSpPr>
              <p:nvPr/>
            </p:nvSpPr>
            <p:spPr bwMode="auto">
              <a:xfrm flipV="1">
                <a:off x="4443413" y="3746501"/>
                <a:ext cx="0" cy="142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1" name="Line 333"/>
              <p:cNvSpPr>
                <a:spLocks noChangeShapeType="1"/>
              </p:cNvSpPr>
              <p:nvPr/>
            </p:nvSpPr>
            <p:spPr bwMode="auto">
              <a:xfrm flipV="1">
                <a:off x="4443413" y="3743326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2" name="Line 334"/>
              <p:cNvSpPr>
                <a:spLocks noChangeShapeType="1"/>
              </p:cNvSpPr>
              <p:nvPr/>
            </p:nvSpPr>
            <p:spPr bwMode="auto">
              <a:xfrm>
                <a:off x="4443413" y="374332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3" name="Freeform 335"/>
              <p:cNvSpPr>
                <a:spLocks/>
              </p:cNvSpPr>
              <p:nvPr/>
            </p:nvSpPr>
            <p:spPr bwMode="auto">
              <a:xfrm>
                <a:off x="4449763" y="3740151"/>
                <a:ext cx="22225" cy="17463"/>
              </a:xfrm>
              <a:custGeom>
                <a:avLst/>
                <a:gdLst>
                  <a:gd name="T0" fmla="*/ 13 w 14"/>
                  <a:gd name="T1" fmla="*/ 2 h 11"/>
                  <a:gd name="T2" fmla="*/ 14 w 14"/>
                  <a:gd name="T3" fmla="*/ 2 h 11"/>
                  <a:gd name="T4" fmla="*/ 13 w 14"/>
                  <a:gd name="T5" fmla="*/ 4 h 11"/>
                  <a:gd name="T6" fmla="*/ 6 w 14"/>
                  <a:gd name="T7" fmla="*/ 11 h 11"/>
                  <a:gd name="T8" fmla="*/ 6 w 14"/>
                  <a:gd name="T9" fmla="*/ 11 h 11"/>
                  <a:gd name="T10" fmla="*/ 5 w 14"/>
                  <a:gd name="T11" fmla="*/ 11 h 11"/>
                  <a:gd name="T12" fmla="*/ 5 w 14"/>
                  <a:gd name="T13" fmla="*/ 11 h 11"/>
                  <a:gd name="T14" fmla="*/ 5 w 14"/>
                  <a:gd name="T15" fmla="*/ 11 h 11"/>
                  <a:gd name="T16" fmla="*/ 5 w 14"/>
                  <a:gd name="T17" fmla="*/ 11 h 11"/>
                  <a:gd name="T18" fmla="*/ 5 w 14"/>
                  <a:gd name="T19" fmla="*/ 11 h 11"/>
                  <a:gd name="T20" fmla="*/ 5 w 14"/>
                  <a:gd name="T21" fmla="*/ 11 h 11"/>
                  <a:gd name="T22" fmla="*/ 5 w 14"/>
                  <a:gd name="T23" fmla="*/ 11 h 11"/>
                  <a:gd name="T24" fmla="*/ 5 w 14"/>
                  <a:gd name="T25" fmla="*/ 11 h 11"/>
                  <a:gd name="T26" fmla="*/ 5 w 14"/>
                  <a:gd name="T27" fmla="*/ 11 h 11"/>
                  <a:gd name="T28" fmla="*/ 5 w 14"/>
                  <a:gd name="T29" fmla="*/ 11 h 11"/>
                  <a:gd name="T30" fmla="*/ 5 w 14"/>
                  <a:gd name="T31" fmla="*/ 11 h 11"/>
                  <a:gd name="T32" fmla="*/ 5 w 14"/>
                  <a:gd name="T33" fmla="*/ 11 h 11"/>
                  <a:gd name="T34" fmla="*/ 5 w 14"/>
                  <a:gd name="T35" fmla="*/ 11 h 11"/>
                  <a:gd name="T36" fmla="*/ 5 w 14"/>
                  <a:gd name="T37" fmla="*/ 11 h 11"/>
                  <a:gd name="T38" fmla="*/ 4 w 14"/>
                  <a:gd name="T39" fmla="*/ 11 h 11"/>
                  <a:gd name="T40" fmla="*/ 4 w 14"/>
                  <a:gd name="T41" fmla="*/ 11 h 11"/>
                  <a:gd name="T42" fmla="*/ 4 w 14"/>
                  <a:gd name="T43" fmla="*/ 11 h 11"/>
                  <a:gd name="T44" fmla="*/ 4 w 14"/>
                  <a:gd name="T45" fmla="*/ 11 h 11"/>
                  <a:gd name="T46" fmla="*/ 4 w 14"/>
                  <a:gd name="T47" fmla="*/ 11 h 11"/>
                  <a:gd name="T48" fmla="*/ 4 w 14"/>
                  <a:gd name="T49" fmla="*/ 11 h 11"/>
                  <a:gd name="T50" fmla="*/ 4 w 14"/>
                  <a:gd name="T51" fmla="*/ 11 h 11"/>
                  <a:gd name="T52" fmla="*/ 4 w 14"/>
                  <a:gd name="T53" fmla="*/ 11 h 11"/>
                  <a:gd name="T54" fmla="*/ 4 w 14"/>
                  <a:gd name="T55" fmla="*/ 11 h 11"/>
                  <a:gd name="T56" fmla="*/ 4 w 14"/>
                  <a:gd name="T57" fmla="*/ 11 h 11"/>
                  <a:gd name="T58" fmla="*/ 1 w 14"/>
                  <a:gd name="T59" fmla="*/ 8 h 11"/>
                  <a:gd name="T60" fmla="*/ 1 w 14"/>
                  <a:gd name="T61" fmla="*/ 6 h 11"/>
                  <a:gd name="T62" fmla="*/ 4 w 14"/>
                  <a:gd name="T63" fmla="*/ 6 h 11"/>
                  <a:gd name="T64" fmla="*/ 12 w 14"/>
                  <a:gd name="T65" fmla="*/ 2 h 11"/>
                  <a:gd name="T66" fmla="*/ 13 w 14"/>
                  <a:gd name="T6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" h="11">
                    <a:moveTo>
                      <a:pt x="13" y="0"/>
                    </a:moveTo>
                    <a:lnTo>
                      <a:pt x="13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3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5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C80F00"/>
              </a:solidFill>
              <a:ln w="0">
                <a:solidFill>
                  <a:srgbClr val="C80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4" name="Freeform 336"/>
              <p:cNvSpPr>
                <a:spLocks noEditPoints="1"/>
              </p:cNvSpPr>
              <p:nvPr/>
            </p:nvSpPr>
            <p:spPr bwMode="auto">
              <a:xfrm>
                <a:off x="4443413" y="3806826"/>
                <a:ext cx="20638" cy="20638"/>
              </a:xfrm>
              <a:custGeom>
                <a:avLst/>
                <a:gdLst>
                  <a:gd name="T0" fmla="*/ 2 w 13"/>
                  <a:gd name="T1" fmla="*/ 2 h 13"/>
                  <a:gd name="T2" fmla="*/ 1 w 13"/>
                  <a:gd name="T3" fmla="*/ 2 h 13"/>
                  <a:gd name="T4" fmla="*/ 1 w 13"/>
                  <a:gd name="T5" fmla="*/ 3 h 13"/>
                  <a:gd name="T6" fmla="*/ 1 w 13"/>
                  <a:gd name="T7" fmla="*/ 11 h 13"/>
                  <a:gd name="T8" fmla="*/ 1 w 13"/>
                  <a:gd name="T9" fmla="*/ 12 h 13"/>
                  <a:gd name="T10" fmla="*/ 2 w 13"/>
                  <a:gd name="T11" fmla="*/ 12 h 13"/>
                  <a:gd name="T12" fmla="*/ 10 w 13"/>
                  <a:gd name="T13" fmla="*/ 12 h 13"/>
                  <a:gd name="T14" fmla="*/ 12 w 13"/>
                  <a:gd name="T15" fmla="*/ 12 h 13"/>
                  <a:gd name="T16" fmla="*/ 12 w 13"/>
                  <a:gd name="T17" fmla="*/ 11 h 13"/>
                  <a:gd name="T18" fmla="*/ 12 w 13"/>
                  <a:gd name="T19" fmla="*/ 3 h 13"/>
                  <a:gd name="T20" fmla="*/ 12 w 13"/>
                  <a:gd name="T21" fmla="*/ 2 h 13"/>
                  <a:gd name="T22" fmla="*/ 10 w 13"/>
                  <a:gd name="T23" fmla="*/ 2 h 13"/>
                  <a:gd name="T24" fmla="*/ 2 w 13"/>
                  <a:gd name="T25" fmla="*/ 2 h 13"/>
                  <a:gd name="T26" fmla="*/ 1 w 13"/>
                  <a:gd name="T27" fmla="*/ 0 h 13"/>
                  <a:gd name="T28" fmla="*/ 12 w 13"/>
                  <a:gd name="T29" fmla="*/ 0 h 13"/>
                  <a:gd name="T30" fmla="*/ 13 w 13"/>
                  <a:gd name="T31" fmla="*/ 0 h 13"/>
                  <a:gd name="T32" fmla="*/ 13 w 13"/>
                  <a:gd name="T33" fmla="*/ 3 h 13"/>
                  <a:gd name="T34" fmla="*/ 13 w 13"/>
                  <a:gd name="T35" fmla="*/ 12 h 13"/>
                  <a:gd name="T36" fmla="*/ 13 w 13"/>
                  <a:gd name="T37" fmla="*/ 13 h 13"/>
                  <a:gd name="T38" fmla="*/ 12 w 13"/>
                  <a:gd name="T39" fmla="*/ 13 h 13"/>
                  <a:gd name="T40" fmla="*/ 1 w 13"/>
                  <a:gd name="T41" fmla="*/ 13 h 13"/>
                  <a:gd name="T42" fmla="*/ 0 w 13"/>
                  <a:gd name="T43" fmla="*/ 13 h 13"/>
                  <a:gd name="T44" fmla="*/ 0 w 13"/>
                  <a:gd name="T45" fmla="*/ 12 h 13"/>
                  <a:gd name="T46" fmla="*/ 0 w 13"/>
                  <a:gd name="T47" fmla="*/ 3 h 13"/>
                  <a:gd name="T48" fmla="*/ 0 w 13"/>
                  <a:gd name="T49" fmla="*/ 0 h 13"/>
                  <a:gd name="T50" fmla="*/ 1 w 13"/>
                  <a:gd name="T5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" h="13">
                    <a:moveTo>
                      <a:pt x="2" y="2"/>
                    </a:moveTo>
                    <a:lnTo>
                      <a:pt x="1" y="2"/>
                    </a:lnTo>
                    <a:lnTo>
                      <a:pt x="1" y="3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2" y="11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2" y="2"/>
                    </a:lnTo>
                    <a:close/>
                    <a:moveTo>
                      <a:pt x="1" y="0"/>
                    </a:moveTo>
                    <a:lnTo>
                      <a:pt x="12" y="0"/>
                    </a:lnTo>
                    <a:lnTo>
                      <a:pt x="13" y="0"/>
                    </a:lnTo>
                    <a:lnTo>
                      <a:pt x="13" y="3"/>
                    </a:lnTo>
                    <a:lnTo>
                      <a:pt x="13" y="12"/>
                    </a:lnTo>
                    <a:lnTo>
                      <a:pt x="13" y="13"/>
                    </a:lnTo>
                    <a:lnTo>
                      <a:pt x="12" y="13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633"/>
              </a:solidFill>
              <a:ln w="0">
                <a:solidFill>
                  <a:srgbClr val="0006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5" name="Line 337"/>
              <p:cNvSpPr>
                <a:spLocks noChangeShapeType="1"/>
              </p:cNvSpPr>
              <p:nvPr/>
            </p:nvSpPr>
            <p:spPr bwMode="auto">
              <a:xfrm>
                <a:off x="4446588" y="3810001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6" name="Line 338"/>
              <p:cNvSpPr>
                <a:spLocks noChangeShapeType="1"/>
              </p:cNvSpPr>
              <p:nvPr/>
            </p:nvSpPr>
            <p:spPr bwMode="auto">
              <a:xfrm>
                <a:off x="4459288" y="3810001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7" name="Line 339"/>
              <p:cNvSpPr>
                <a:spLocks noChangeShapeType="1"/>
              </p:cNvSpPr>
              <p:nvPr/>
            </p:nvSpPr>
            <p:spPr bwMode="auto">
              <a:xfrm>
                <a:off x="4462463" y="38100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8" name="Line 340"/>
              <p:cNvSpPr>
                <a:spLocks noChangeShapeType="1"/>
              </p:cNvSpPr>
              <p:nvPr/>
            </p:nvSpPr>
            <p:spPr bwMode="auto">
              <a:xfrm>
                <a:off x="4462463" y="3811589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59" name="Line 341"/>
              <p:cNvSpPr>
                <a:spLocks noChangeShapeType="1"/>
              </p:cNvSpPr>
              <p:nvPr/>
            </p:nvSpPr>
            <p:spPr bwMode="auto">
              <a:xfrm>
                <a:off x="4462463" y="3824289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0" name="Line 342"/>
              <p:cNvSpPr>
                <a:spLocks noChangeShapeType="1"/>
              </p:cNvSpPr>
              <p:nvPr/>
            </p:nvSpPr>
            <p:spPr bwMode="auto">
              <a:xfrm flipH="1">
                <a:off x="4459288" y="3825876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1" name="Line 343"/>
              <p:cNvSpPr>
                <a:spLocks noChangeShapeType="1"/>
              </p:cNvSpPr>
              <p:nvPr/>
            </p:nvSpPr>
            <p:spPr bwMode="auto">
              <a:xfrm flipH="1">
                <a:off x="4446588" y="3825876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2" name="Line 344"/>
              <p:cNvSpPr>
                <a:spLocks noChangeShapeType="1"/>
              </p:cNvSpPr>
              <p:nvPr/>
            </p:nvSpPr>
            <p:spPr bwMode="auto">
              <a:xfrm flipH="1">
                <a:off x="4445000" y="382587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3" name="Line 345"/>
              <p:cNvSpPr>
                <a:spLocks noChangeShapeType="1"/>
              </p:cNvSpPr>
              <p:nvPr/>
            </p:nvSpPr>
            <p:spPr bwMode="auto">
              <a:xfrm flipV="1">
                <a:off x="4445000" y="3824289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4" name="Line 346"/>
              <p:cNvSpPr>
                <a:spLocks noChangeShapeType="1"/>
              </p:cNvSpPr>
              <p:nvPr/>
            </p:nvSpPr>
            <p:spPr bwMode="auto">
              <a:xfrm flipV="1">
                <a:off x="4445000" y="3811589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5" name="Line 347"/>
              <p:cNvSpPr>
                <a:spLocks noChangeShapeType="1"/>
              </p:cNvSpPr>
              <p:nvPr/>
            </p:nvSpPr>
            <p:spPr bwMode="auto">
              <a:xfrm flipV="1">
                <a:off x="4445000" y="38100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6" name="Line 348"/>
              <p:cNvSpPr>
                <a:spLocks noChangeShapeType="1"/>
              </p:cNvSpPr>
              <p:nvPr/>
            </p:nvSpPr>
            <p:spPr bwMode="auto">
              <a:xfrm>
                <a:off x="4445000" y="3810001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7" name="Line 349"/>
              <p:cNvSpPr>
                <a:spLocks noChangeShapeType="1"/>
              </p:cNvSpPr>
              <p:nvPr/>
            </p:nvSpPr>
            <p:spPr bwMode="auto">
              <a:xfrm>
                <a:off x="4445000" y="3806826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8" name="Line 350"/>
              <p:cNvSpPr>
                <a:spLocks noChangeShapeType="1"/>
              </p:cNvSpPr>
              <p:nvPr/>
            </p:nvSpPr>
            <p:spPr bwMode="auto">
              <a:xfrm>
                <a:off x="4462463" y="380682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69" name="Line 351"/>
              <p:cNvSpPr>
                <a:spLocks noChangeShapeType="1"/>
              </p:cNvSpPr>
              <p:nvPr/>
            </p:nvSpPr>
            <p:spPr bwMode="auto">
              <a:xfrm>
                <a:off x="4464050" y="3806826"/>
                <a:ext cx="0" cy="4763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0" name="Line 352"/>
              <p:cNvSpPr>
                <a:spLocks noChangeShapeType="1"/>
              </p:cNvSpPr>
              <p:nvPr/>
            </p:nvSpPr>
            <p:spPr bwMode="auto">
              <a:xfrm>
                <a:off x="4464050" y="3811589"/>
                <a:ext cx="0" cy="142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1" name="Line 353"/>
              <p:cNvSpPr>
                <a:spLocks noChangeShapeType="1"/>
              </p:cNvSpPr>
              <p:nvPr/>
            </p:nvSpPr>
            <p:spPr bwMode="auto">
              <a:xfrm>
                <a:off x="4464050" y="3825876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2" name="Line 354"/>
              <p:cNvSpPr>
                <a:spLocks noChangeShapeType="1"/>
              </p:cNvSpPr>
              <p:nvPr/>
            </p:nvSpPr>
            <p:spPr bwMode="auto">
              <a:xfrm flipH="1">
                <a:off x="4462463" y="382746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3" name="Line 355"/>
              <p:cNvSpPr>
                <a:spLocks noChangeShapeType="1"/>
              </p:cNvSpPr>
              <p:nvPr/>
            </p:nvSpPr>
            <p:spPr bwMode="auto">
              <a:xfrm flipH="1">
                <a:off x="4445000" y="3827464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4" name="Line 356"/>
              <p:cNvSpPr>
                <a:spLocks noChangeShapeType="1"/>
              </p:cNvSpPr>
              <p:nvPr/>
            </p:nvSpPr>
            <p:spPr bwMode="auto">
              <a:xfrm flipH="1">
                <a:off x="4443413" y="382746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5" name="Line 357"/>
              <p:cNvSpPr>
                <a:spLocks noChangeShapeType="1"/>
              </p:cNvSpPr>
              <p:nvPr/>
            </p:nvSpPr>
            <p:spPr bwMode="auto">
              <a:xfrm flipV="1">
                <a:off x="4443413" y="3825876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6" name="Line 358"/>
              <p:cNvSpPr>
                <a:spLocks noChangeShapeType="1"/>
              </p:cNvSpPr>
              <p:nvPr/>
            </p:nvSpPr>
            <p:spPr bwMode="auto">
              <a:xfrm flipV="1">
                <a:off x="4443413" y="3811589"/>
                <a:ext cx="0" cy="142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7" name="Line 359"/>
              <p:cNvSpPr>
                <a:spLocks noChangeShapeType="1"/>
              </p:cNvSpPr>
              <p:nvPr/>
            </p:nvSpPr>
            <p:spPr bwMode="auto">
              <a:xfrm flipV="1">
                <a:off x="4443413" y="3806826"/>
                <a:ext cx="0" cy="4763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8" name="Line 360"/>
              <p:cNvSpPr>
                <a:spLocks noChangeShapeType="1"/>
              </p:cNvSpPr>
              <p:nvPr/>
            </p:nvSpPr>
            <p:spPr bwMode="auto">
              <a:xfrm>
                <a:off x="4443413" y="3806826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79" name="Freeform 361"/>
              <p:cNvSpPr>
                <a:spLocks/>
              </p:cNvSpPr>
              <p:nvPr/>
            </p:nvSpPr>
            <p:spPr bwMode="auto">
              <a:xfrm>
                <a:off x="4449763" y="3805239"/>
                <a:ext cx="22225" cy="15875"/>
              </a:xfrm>
              <a:custGeom>
                <a:avLst/>
                <a:gdLst>
                  <a:gd name="T0" fmla="*/ 13 w 14"/>
                  <a:gd name="T1" fmla="*/ 1 h 10"/>
                  <a:gd name="T2" fmla="*/ 14 w 14"/>
                  <a:gd name="T3" fmla="*/ 1 h 10"/>
                  <a:gd name="T4" fmla="*/ 13 w 14"/>
                  <a:gd name="T5" fmla="*/ 4 h 10"/>
                  <a:gd name="T6" fmla="*/ 6 w 14"/>
                  <a:gd name="T7" fmla="*/ 10 h 10"/>
                  <a:gd name="T8" fmla="*/ 6 w 14"/>
                  <a:gd name="T9" fmla="*/ 10 h 10"/>
                  <a:gd name="T10" fmla="*/ 5 w 14"/>
                  <a:gd name="T11" fmla="*/ 10 h 10"/>
                  <a:gd name="T12" fmla="*/ 5 w 14"/>
                  <a:gd name="T13" fmla="*/ 10 h 10"/>
                  <a:gd name="T14" fmla="*/ 5 w 14"/>
                  <a:gd name="T15" fmla="*/ 10 h 10"/>
                  <a:gd name="T16" fmla="*/ 5 w 14"/>
                  <a:gd name="T17" fmla="*/ 10 h 10"/>
                  <a:gd name="T18" fmla="*/ 5 w 14"/>
                  <a:gd name="T19" fmla="*/ 10 h 10"/>
                  <a:gd name="T20" fmla="*/ 5 w 14"/>
                  <a:gd name="T21" fmla="*/ 10 h 10"/>
                  <a:gd name="T22" fmla="*/ 5 w 14"/>
                  <a:gd name="T23" fmla="*/ 10 h 10"/>
                  <a:gd name="T24" fmla="*/ 5 w 14"/>
                  <a:gd name="T25" fmla="*/ 10 h 10"/>
                  <a:gd name="T26" fmla="*/ 5 w 14"/>
                  <a:gd name="T27" fmla="*/ 10 h 10"/>
                  <a:gd name="T28" fmla="*/ 5 w 14"/>
                  <a:gd name="T29" fmla="*/ 10 h 10"/>
                  <a:gd name="T30" fmla="*/ 5 w 14"/>
                  <a:gd name="T31" fmla="*/ 10 h 10"/>
                  <a:gd name="T32" fmla="*/ 5 w 14"/>
                  <a:gd name="T33" fmla="*/ 10 h 10"/>
                  <a:gd name="T34" fmla="*/ 5 w 14"/>
                  <a:gd name="T35" fmla="*/ 10 h 10"/>
                  <a:gd name="T36" fmla="*/ 5 w 14"/>
                  <a:gd name="T37" fmla="*/ 10 h 10"/>
                  <a:gd name="T38" fmla="*/ 4 w 14"/>
                  <a:gd name="T39" fmla="*/ 10 h 10"/>
                  <a:gd name="T40" fmla="*/ 4 w 14"/>
                  <a:gd name="T41" fmla="*/ 10 h 10"/>
                  <a:gd name="T42" fmla="*/ 4 w 14"/>
                  <a:gd name="T43" fmla="*/ 10 h 10"/>
                  <a:gd name="T44" fmla="*/ 4 w 14"/>
                  <a:gd name="T45" fmla="*/ 10 h 10"/>
                  <a:gd name="T46" fmla="*/ 4 w 14"/>
                  <a:gd name="T47" fmla="*/ 10 h 10"/>
                  <a:gd name="T48" fmla="*/ 4 w 14"/>
                  <a:gd name="T49" fmla="*/ 10 h 10"/>
                  <a:gd name="T50" fmla="*/ 4 w 14"/>
                  <a:gd name="T51" fmla="*/ 10 h 10"/>
                  <a:gd name="T52" fmla="*/ 4 w 14"/>
                  <a:gd name="T53" fmla="*/ 10 h 10"/>
                  <a:gd name="T54" fmla="*/ 4 w 14"/>
                  <a:gd name="T55" fmla="*/ 10 h 10"/>
                  <a:gd name="T56" fmla="*/ 4 w 14"/>
                  <a:gd name="T57" fmla="*/ 10 h 10"/>
                  <a:gd name="T58" fmla="*/ 1 w 14"/>
                  <a:gd name="T59" fmla="*/ 8 h 10"/>
                  <a:gd name="T60" fmla="*/ 1 w 14"/>
                  <a:gd name="T61" fmla="*/ 5 h 10"/>
                  <a:gd name="T62" fmla="*/ 4 w 14"/>
                  <a:gd name="T63" fmla="*/ 5 h 10"/>
                  <a:gd name="T64" fmla="*/ 12 w 14"/>
                  <a:gd name="T65" fmla="*/ 1 h 10"/>
                  <a:gd name="T66" fmla="*/ 13 w 14"/>
                  <a:gd name="T6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" h="10">
                    <a:moveTo>
                      <a:pt x="13" y="0"/>
                    </a:moveTo>
                    <a:lnTo>
                      <a:pt x="13" y="1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4" y="3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C80F00"/>
              </a:solidFill>
              <a:ln w="0">
                <a:solidFill>
                  <a:srgbClr val="C80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0" name="Freeform 362"/>
              <p:cNvSpPr>
                <a:spLocks noEditPoints="1"/>
              </p:cNvSpPr>
              <p:nvPr/>
            </p:nvSpPr>
            <p:spPr bwMode="auto">
              <a:xfrm>
                <a:off x="4443413" y="3871914"/>
                <a:ext cx="20638" cy="20638"/>
              </a:xfrm>
              <a:custGeom>
                <a:avLst/>
                <a:gdLst>
                  <a:gd name="T0" fmla="*/ 2 w 13"/>
                  <a:gd name="T1" fmla="*/ 1 h 13"/>
                  <a:gd name="T2" fmla="*/ 1 w 13"/>
                  <a:gd name="T3" fmla="*/ 1 h 13"/>
                  <a:gd name="T4" fmla="*/ 1 w 13"/>
                  <a:gd name="T5" fmla="*/ 2 h 13"/>
                  <a:gd name="T6" fmla="*/ 1 w 13"/>
                  <a:gd name="T7" fmla="*/ 10 h 13"/>
                  <a:gd name="T8" fmla="*/ 1 w 13"/>
                  <a:gd name="T9" fmla="*/ 12 h 13"/>
                  <a:gd name="T10" fmla="*/ 2 w 13"/>
                  <a:gd name="T11" fmla="*/ 12 h 13"/>
                  <a:gd name="T12" fmla="*/ 10 w 13"/>
                  <a:gd name="T13" fmla="*/ 12 h 13"/>
                  <a:gd name="T14" fmla="*/ 12 w 13"/>
                  <a:gd name="T15" fmla="*/ 12 h 13"/>
                  <a:gd name="T16" fmla="*/ 12 w 13"/>
                  <a:gd name="T17" fmla="*/ 10 h 13"/>
                  <a:gd name="T18" fmla="*/ 12 w 13"/>
                  <a:gd name="T19" fmla="*/ 2 h 13"/>
                  <a:gd name="T20" fmla="*/ 12 w 13"/>
                  <a:gd name="T21" fmla="*/ 1 h 13"/>
                  <a:gd name="T22" fmla="*/ 10 w 13"/>
                  <a:gd name="T23" fmla="*/ 1 h 13"/>
                  <a:gd name="T24" fmla="*/ 2 w 13"/>
                  <a:gd name="T25" fmla="*/ 1 h 13"/>
                  <a:gd name="T26" fmla="*/ 1 w 13"/>
                  <a:gd name="T27" fmla="*/ 0 h 13"/>
                  <a:gd name="T28" fmla="*/ 12 w 13"/>
                  <a:gd name="T29" fmla="*/ 0 h 13"/>
                  <a:gd name="T30" fmla="*/ 13 w 13"/>
                  <a:gd name="T31" fmla="*/ 0 h 13"/>
                  <a:gd name="T32" fmla="*/ 13 w 13"/>
                  <a:gd name="T33" fmla="*/ 2 h 13"/>
                  <a:gd name="T34" fmla="*/ 13 w 13"/>
                  <a:gd name="T35" fmla="*/ 12 h 13"/>
                  <a:gd name="T36" fmla="*/ 13 w 13"/>
                  <a:gd name="T37" fmla="*/ 13 h 13"/>
                  <a:gd name="T38" fmla="*/ 12 w 13"/>
                  <a:gd name="T39" fmla="*/ 13 h 13"/>
                  <a:gd name="T40" fmla="*/ 1 w 13"/>
                  <a:gd name="T41" fmla="*/ 13 h 13"/>
                  <a:gd name="T42" fmla="*/ 0 w 13"/>
                  <a:gd name="T43" fmla="*/ 13 h 13"/>
                  <a:gd name="T44" fmla="*/ 0 w 13"/>
                  <a:gd name="T45" fmla="*/ 12 h 13"/>
                  <a:gd name="T46" fmla="*/ 0 w 13"/>
                  <a:gd name="T47" fmla="*/ 2 h 13"/>
                  <a:gd name="T48" fmla="*/ 0 w 13"/>
                  <a:gd name="T49" fmla="*/ 0 h 13"/>
                  <a:gd name="T50" fmla="*/ 1 w 13"/>
                  <a:gd name="T5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" h="13">
                    <a:moveTo>
                      <a:pt x="2" y="1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1" y="10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2" y="2"/>
                    </a:lnTo>
                    <a:lnTo>
                      <a:pt x="12" y="1"/>
                    </a:lnTo>
                    <a:lnTo>
                      <a:pt x="10" y="1"/>
                    </a:lnTo>
                    <a:lnTo>
                      <a:pt x="2" y="1"/>
                    </a:lnTo>
                    <a:close/>
                    <a:moveTo>
                      <a:pt x="1" y="0"/>
                    </a:moveTo>
                    <a:lnTo>
                      <a:pt x="12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3" y="12"/>
                    </a:lnTo>
                    <a:lnTo>
                      <a:pt x="13" y="13"/>
                    </a:lnTo>
                    <a:lnTo>
                      <a:pt x="12" y="13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633"/>
              </a:solidFill>
              <a:ln w="0">
                <a:solidFill>
                  <a:srgbClr val="0006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1" name="Line 363"/>
              <p:cNvSpPr>
                <a:spLocks noChangeShapeType="1"/>
              </p:cNvSpPr>
              <p:nvPr/>
            </p:nvSpPr>
            <p:spPr bwMode="auto">
              <a:xfrm>
                <a:off x="4446588" y="3873501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2" name="Line 364"/>
              <p:cNvSpPr>
                <a:spLocks noChangeShapeType="1"/>
              </p:cNvSpPr>
              <p:nvPr/>
            </p:nvSpPr>
            <p:spPr bwMode="auto">
              <a:xfrm>
                <a:off x="4459288" y="3873501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3" name="Line 365"/>
              <p:cNvSpPr>
                <a:spLocks noChangeShapeType="1"/>
              </p:cNvSpPr>
              <p:nvPr/>
            </p:nvSpPr>
            <p:spPr bwMode="auto">
              <a:xfrm>
                <a:off x="4462463" y="38735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4" name="Line 366"/>
              <p:cNvSpPr>
                <a:spLocks noChangeShapeType="1"/>
              </p:cNvSpPr>
              <p:nvPr/>
            </p:nvSpPr>
            <p:spPr bwMode="auto">
              <a:xfrm>
                <a:off x="4462463" y="3875089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5" name="Line 367"/>
              <p:cNvSpPr>
                <a:spLocks noChangeShapeType="1"/>
              </p:cNvSpPr>
              <p:nvPr/>
            </p:nvSpPr>
            <p:spPr bwMode="auto">
              <a:xfrm>
                <a:off x="4462463" y="3887789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6" name="Line 368"/>
              <p:cNvSpPr>
                <a:spLocks noChangeShapeType="1"/>
              </p:cNvSpPr>
              <p:nvPr/>
            </p:nvSpPr>
            <p:spPr bwMode="auto">
              <a:xfrm flipH="1">
                <a:off x="4459288" y="3890964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7" name="Line 369"/>
              <p:cNvSpPr>
                <a:spLocks noChangeShapeType="1"/>
              </p:cNvSpPr>
              <p:nvPr/>
            </p:nvSpPr>
            <p:spPr bwMode="auto">
              <a:xfrm flipH="1">
                <a:off x="4446588" y="3890964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8" name="Line 370"/>
              <p:cNvSpPr>
                <a:spLocks noChangeShapeType="1"/>
              </p:cNvSpPr>
              <p:nvPr/>
            </p:nvSpPr>
            <p:spPr bwMode="auto">
              <a:xfrm flipH="1">
                <a:off x="4445000" y="389096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89" name="Line 371"/>
              <p:cNvSpPr>
                <a:spLocks noChangeShapeType="1"/>
              </p:cNvSpPr>
              <p:nvPr/>
            </p:nvSpPr>
            <p:spPr bwMode="auto">
              <a:xfrm flipV="1">
                <a:off x="4445000" y="3887789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0" name="Line 372"/>
              <p:cNvSpPr>
                <a:spLocks noChangeShapeType="1"/>
              </p:cNvSpPr>
              <p:nvPr/>
            </p:nvSpPr>
            <p:spPr bwMode="auto">
              <a:xfrm flipV="1">
                <a:off x="4445000" y="3875089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1" name="Line 373"/>
              <p:cNvSpPr>
                <a:spLocks noChangeShapeType="1"/>
              </p:cNvSpPr>
              <p:nvPr/>
            </p:nvSpPr>
            <p:spPr bwMode="auto">
              <a:xfrm flipV="1">
                <a:off x="4445000" y="3873501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2" name="Line 374"/>
              <p:cNvSpPr>
                <a:spLocks noChangeShapeType="1"/>
              </p:cNvSpPr>
              <p:nvPr/>
            </p:nvSpPr>
            <p:spPr bwMode="auto">
              <a:xfrm>
                <a:off x="4445000" y="3873501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3" name="Line 375"/>
              <p:cNvSpPr>
                <a:spLocks noChangeShapeType="1"/>
              </p:cNvSpPr>
              <p:nvPr/>
            </p:nvSpPr>
            <p:spPr bwMode="auto">
              <a:xfrm>
                <a:off x="4445000" y="3871914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4" name="Line 376"/>
              <p:cNvSpPr>
                <a:spLocks noChangeShapeType="1"/>
              </p:cNvSpPr>
              <p:nvPr/>
            </p:nvSpPr>
            <p:spPr bwMode="auto">
              <a:xfrm>
                <a:off x="4462463" y="387191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5" name="Line 377"/>
              <p:cNvSpPr>
                <a:spLocks noChangeShapeType="1"/>
              </p:cNvSpPr>
              <p:nvPr/>
            </p:nvSpPr>
            <p:spPr bwMode="auto">
              <a:xfrm>
                <a:off x="4464050" y="3871914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6" name="Line 378"/>
              <p:cNvSpPr>
                <a:spLocks noChangeShapeType="1"/>
              </p:cNvSpPr>
              <p:nvPr/>
            </p:nvSpPr>
            <p:spPr bwMode="auto">
              <a:xfrm>
                <a:off x="4464050" y="3875089"/>
                <a:ext cx="0" cy="158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7" name="Line 379"/>
              <p:cNvSpPr>
                <a:spLocks noChangeShapeType="1"/>
              </p:cNvSpPr>
              <p:nvPr/>
            </p:nvSpPr>
            <p:spPr bwMode="auto">
              <a:xfrm>
                <a:off x="4464050" y="3890964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8" name="Line 380"/>
              <p:cNvSpPr>
                <a:spLocks noChangeShapeType="1"/>
              </p:cNvSpPr>
              <p:nvPr/>
            </p:nvSpPr>
            <p:spPr bwMode="auto">
              <a:xfrm flipH="1">
                <a:off x="4462463" y="3892551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199" name="Line 381"/>
              <p:cNvSpPr>
                <a:spLocks noChangeShapeType="1"/>
              </p:cNvSpPr>
              <p:nvPr/>
            </p:nvSpPr>
            <p:spPr bwMode="auto">
              <a:xfrm flipH="1">
                <a:off x="4445000" y="3892551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0" name="Line 382"/>
              <p:cNvSpPr>
                <a:spLocks noChangeShapeType="1"/>
              </p:cNvSpPr>
              <p:nvPr/>
            </p:nvSpPr>
            <p:spPr bwMode="auto">
              <a:xfrm flipH="1">
                <a:off x="4443413" y="3892551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1" name="Line 383"/>
              <p:cNvSpPr>
                <a:spLocks noChangeShapeType="1"/>
              </p:cNvSpPr>
              <p:nvPr/>
            </p:nvSpPr>
            <p:spPr bwMode="auto">
              <a:xfrm flipV="1">
                <a:off x="4443413" y="3890964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2" name="Line 384"/>
              <p:cNvSpPr>
                <a:spLocks noChangeShapeType="1"/>
              </p:cNvSpPr>
              <p:nvPr/>
            </p:nvSpPr>
            <p:spPr bwMode="auto">
              <a:xfrm flipV="1">
                <a:off x="4443413" y="3875089"/>
                <a:ext cx="0" cy="158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3" name="Line 385"/>
              <p:cNvSpPr>
                <a:spLocks noChangeShapeType="1"/>
              </p:cNvSpPr>
              <p:nvPr/>
            </p:nvSpPr>
            <p:spPr bwMode="auto">
              <a:xfrm flipV="1">
                <a:off x="4443413" y="3871914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4" name="Line 386"/>
              <p:cNvSpPr>
                <a:spLocks noChangeShapeType="1"/>
              </p:cNvSpPr>
              <p:nvPr/>
            </p:nvSpPr>
            <p:spPr bwMode="auto">
              <a:xfrm>
                <a:off x="4443413" y="387191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5" name="Freeform 387"/>
              <p:cNvSpPr>
                <a:spLocks/>
              </p:cNvSpPr>
              <p:nvPr/>
            </p:nvSpPr>
            <p:spPr bwMode="auto">
              <a:xfrm>
                <a:off x="4449763" y="3870326"/>
                <a:ext cx="22225" cy="15875"/>
              </a:xfrm>
              <a:custGeom>
                <a:avLst/>
                <a:gdLst>
                  <a:gd name="T0" fmla="*/ 13 w 14"/>
                  <a:gd name="T1" fmla="*/ 1 h 10"/>
                  <a:gd name="T2" fmla="*/ 14 w 14"/>
                  <a:gd name="T3" fmla="*/ 1 h 10"/>
                  <a:gd name="T4" fmla="*/ 13 w 14"/>
                  <a:gd name="T5" fmla="*/ 3 h 10"/>
                  <a:gd name="T6" fmla="*/ 6 w 14"/>
                  <a:gd name="T7" fmla="*/ 10 h 10"/>
                  <a:gd name="T8" fmla="*/ 6 w 14"/>
                  <a:gd name="T9" fmla="*/ 10 h 10"/>
                  <a:gd name="T10" fmla="*/ 5 w 14"/>
                  <a:gd name="T11" fmla="*/ 10 h 10"/>
                  <a:gd name="T12" fmla="*/ 5 w 14"/>
                  <a:gd name="T13" fmla="*/ 10 h 10"/>
                  <a:gd name="T14" fmla="*/ 5 w 14"/>
                  <a:gd name="T15" fmla="*/ 10 h 10"/>
                  <a:gd name="T16" fmla="*/ 5 w 14"/>
                  <a:gd name="T17" fmla="*/ 10 h 10"/>
                  <a:gd name="T18" fmla="*/ 5 w 14"/>
                  <a:gd name="T19" fmla="*/ 10 h 10"/>
                  <a:gd name="T20" fmla="*/ 5 w 14"/>
                  <a:gd name="T21" fmla="*/ 10 h 10"/>
                  <a:gd name="T22" fmla="*/ 5 w 14"/>
                  <a:gd name="T23" fmla="*/ 10 h 10"/>
                  <a:gd name="T24" fmla="*/ 5 w 14"/>
                  <a:gd name="T25" fmla="*/ 10 h 10"/>
                  <a:gd name="T26" fmla="*/ 5 w 14"/>
                  <a:gd name="T27" fmla="*/ 10 h 10"/>
                  <a:gd name="T28" fmla="*/ 5 w 14"/>
                  <a:gd name="T29" fmla="*/ 10 h 10"/>
                  <a:gd name="T30" fmla="*/ 5 w 14"/>
                  <a:gd name="T31" fmla="*/ 10 h 10"/>
                  <a:gd name="T32" fmla="*/ 5 w 14"/>
                  <a:gd name="T33" fmla="*/ 10 h 10"/>
                  <a:gd name="T34" fmla="*/ 5 w 14"/>
                  <a:gd name="T35" fmla="*/ 10 h 10"/>
                  <a:gd name="T36" fmla="*/ 5 w 14"/>
                  <a:gd name="T37" fmla="*/ 10 h 10"/>
                  <a:gd name="T38" fmla="*/ 4 w 14"/>
                  <a:gd name="T39" fmla="*/ 10 h 10"/>
                  <a:gd name="T40" fmla="*/ 4 w 14"/>
                  <a:gd name="T41" fmla="*/ 10 h 10"/>
                  <a:gd name="T42" fmla="*/ 4 w 14"/>
                  <a:gd name="T43" fmla="*/ 10 h 10"/>
                  <a:gd name="T44" fmla="*/ 4 w 14"/>
                  <a:gd name="T45" fmla="*/ 10 h 10"/>
                  <a:gd name="T46" fmla="*/ 4 w 14"/>
                  <a:gd name="T47" fmla="*/ 10 h 10"/>
                  <a:gd name="T48" fmla="*/ 4 w 14"/>
                  <a:gd name="T49" fmla="*/ 10 h 10"/>
                  <a:gd name="T50" fmla="*/ 4 w 14"/>
                  <a:gd name="T51" fmla="*/ 10 h 10"/>
                  <a:gd name="T52" fmla="*/ 4 w 14"/>
                  <a:gd name="T53" fmla="*/ 10 h 10"/>
                  <a:gd name="T54" fmla="*/ 4 w 14"/>
                  <a:gd name="T55" fmla="*/ 10 h 10"/>
                  <a:gd name="T56" fmla="*/ 4 w 14"/>
                  <a:gd name="T57" fmla="*/ 10 h 10"/>
                  <a:gd name="T58" fmla="*/ 0 w 14"/>
                  <a:gd name="T59" fmla="*/ 6 h 10"/>
                  <a:gd name="T60" fmla="*/ 2 w 14"/>
                  <a:gd name="T61" fmla="*/ 3 h 10"/>
                  <a:gd name="T62" fmla="*/ 5 w 14"/>
                  <a:gd name="T63" fmla="*/ 6 h 10"/>
                  <a:gd name="T64" fmla="*/ 12 w 14"/>
                  <a:gd name="T65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0">
                    <a:moveTo>
                      <a:pt x="13" y="0"/>
                    </a:moveTo>
                    <a:lnTo>
                      <a:pt x="13" y="1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C80F00"/>
              </a:solidFill>
              <a:ln w="0">
                <a:solidFill>
                  <a:srgbClr val="C80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6" name="Freeform 388"/>
              <p:cNvSpPr>
                <a:spLocks noEditPoints="1"/>
              </p:cNvSpPr>
              <p:nvPr/>
            </p:nvSpPr>
            <p:spPr bwMode="auto">
              <a:xfrm>
                <a:off x="4443413" y="3935414"/>
                <a:ext cx="20638" cy="20638"/>
              </a:xfrm>
              <a:custGeom>
                <a:avLst/>
                <a:gdLst>
                  <a:gd name="T0" fmla="*/ 2 w 13"/>
                  <a:gd name="T1" fmla="*/ 2 h 13"/>
                  <a:gd name="T2" fmla="*/ 1 w 13"/>
                  <a:gd name="T3" fmla="*/ 2 h 13"/>
                  <a:gd name="T4" fmla="*/ 1 w 13"/>
                  <a:gd name="T5" fmla="*/ 3 h 13"/>
                  <a:gd name="T6" fmla="*/ 1 w 13"/>
                  <a:gd name="T7" fmla="*/ 11 h 13"/>
                  <a:gd name="T8" fmla="*/ 1 w 13"/>
                  <a:gd name="T9" fmla="*/ 12 h 13"/>
                  <a:gd name="T10" fmla="*/ 2 w 13"/>
                  <a:gd name="T11" fmla="*/ 12 h 13"/>
                  <a:gd name="T12" fmla="*/ 10 w 13"/>
                  <a:gd name="T13" fmla="*/ 12 h 13"/>
                  <a:gd name="T14" fmla="*/ 12 w 13"/>
                  <a:gd name="T15" fmla="*/ 12 h 13"/>
                  <a:gd name="T16" fmla="*/ 12 w 13"/>
                  <a:gd name="T17" fmla="*/ 11 h 13"/>
                  <a:gd name="T18" fmla="*/ 12 w 13"/>
                  <a:gd name="T19" fmla="*/ 3 h 13"/>
                  <a:gd name="T20" fmla="*/ 12 w 13"/>
                  <a:gd name="T21" fmla="*/ 2 h 13"/>
                  <a:gd name="T22" fmla="*/ 10 w 13"/>
                  <a:gd name="T23" fmla="*/ 2 h 13"/>
                  <a:gd name="T24" fmla="*/ 2 w 13"/>
                  <a:gd name="T25" fmla="*/ 2 h 13"/>
                  <a:gd name="T26" fmla="*/ 1 w 13"/>
                  <a:gd name="T27" fmla="*/ 0 h 13"/>
                  <a:gd name="T28" fmla="*/ 12 w 13"/>
                  <a:gd name="T29" fmla="*/ 0 h 13"/>
                  <a:gd name="T30" fmla="*/ 13 w 13"/>
                  <a:gd name="T31" fmla="*/ 0 h 13"/>
                  <a:gd name="T32" fmla="*/ 13 w 13"/>
                  <a:gd name="T33" fmla="*/ 2 h 13"/>
                  <a:gd name="T34" fmla="*/ 13 w 13"/>
                  <a:gd name="T35" fmla="*/ 12 h 13"/>
                  <a:gd name="T36" fmla="*/ 13 w 13"/>
                  <a:gd name="T37" fmla="*/ 13 h 13"/>
                  <a:gd name="T38" fmla="*/ 12 w 13"/>
                  <a:gd name="T39" fmla="*/ 13 h 13"/>
                  <a:gd name="T40" fmla="*/ 1 w 13"/>
                  <a:gd name="T41" fmla="*/ 13 h 13"/>
                  <a:gd name="T42" fmla="*/ 0 w 13"/>
                  <a:gd name="T43" fmla="*/ 13 h 13"/>
                  <a:gd name="T44" fmla="*/ 0 w 13"/>
                  <a:gd name="T45" fmla="*/ 12 h 13"/>
                  <a:gd name="T46" fmla="*/ 0 w 13"/>
                  <a:gd name="T47" fmla="*/ 2 h 13"/>
                  <a:gd name="T48" fmla="*/ 0 w 13"/>
                  <a:gd name="T49" fmla="*/ 0 h 13"/>
                  <a:gd name="T50" fmla="*/ 1 w 13"/>
                  <a:gd name="T5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" h="13">
                    <a:moveTo>
                      <a:pt x="2" y="2"/>
                    </a:moveTo>
                    <a:lnTo>
                      <a:pt x="1" y="2"/>
                    </a:lnTo>
                    <a:lnTo>
                      <a:pt x="1" y="3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2" y="11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2" y="2"/>
                    </a:lnTo>
                    <a:close/>
                    <a:moveTo>
                      <a:pt x="1" y="0"/>
                    </a:moveTo>
                    <a:lnTo>
                      <a:pt x="12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3" y="12"/>
                    </a:lnTo>
                    <a:lnTo>
                      <a:pt x="13" y="13"/>
                    </a:lnTo>
                    <a:lnTo>
                      <a:pt x="12" y="13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633"/>
              </a:solidFill>
              <a:ln w="0">
                <a:solidFill>
                  <a:srgbClr val="0006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7" name="Line 389"/>
              <p:cNvSpPr>
                <a:spLocks noChangeShapeType="1"/>
              </p:cNvSpPr>
              <p:nvPr/>
            </p:nvSpPr>
            <p:spPr bwMode="auto">
              <a:xfrm>
                <a:off x="4446588" y="3938589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8" name="Line 390"/>
              <p:cNvSpPr>
                <a:spLocks noChangeShapeType="1"/>
              </p:cNvSpPr>
              <p:nvPr/>
            </p:nvSpPr>
            <p:spPr bwMode="auto">
              <a:xfrm>
                <a:off x="4459288" y="3938589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09" name="Line 391"/>
              <p:cNvSpPr>
                <a:spLocks noChangeShapeType="1"/>
              </p:cNvSpPr>
              <p:nvPr/>
            </p:nvSpPr>
            <p:spPr bwMode="auto">
              <a:xfrm>
                <a:off x="4462463" y="3938589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0" name="Line 392"/>
              <p:cNvSpPr>
                <a:spLocks noChangeShapeType="1"/>
              </p:cNvSpPr>
              <p:nvPr/>
            </p:nvSpPr>
            <p:spPr bwMode="auto">
              <a:xfrm>
                <a:off x="4462463" y="3940176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1" name="Line 393"/>
              <p:cNvSpPr>
                <a:spLocks noChangeShapeType="1"/>
              </p:cNvSpPr>
              <p:nvPr/>
            </p:nvSpPr>
            <p:spPr bwMode="auto">
              <a:xfrm>
                <a:off x="4462463" y="3952876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2" name="Line 394"/>
              <p:cNvSpPr>
                <a:spLocks noChangeShapeType="1"/>
              </p:cNvSpPr>
              <p:nvPr/>
            </p:nvSpPr>
            <p:spPr bwMode="auto">
              <a:xfrm flipH="1">
                <a:off x="4459288" y="3954464"/>
                <a:ext cx="3175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3" name="Line 395"/>
              <p:cNvSpPr>
                <a:spLocks noChangeShapeType="1"/>
              </p:cNvSpPr>
              <p:nvPr/>
            </p:nvSpPr>
            <p:spPr bwMode="auto">
              <a:xfrm flipH="1">
                <a:off x="4446588" y="3954464"/>
                <a:ext cx="12700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4" name="Line 396"/>
              <p:cNvSpPr>
                <a:spLocks noChangeShapeType="1"/>
              </p:cNvSpPr>
              <p:nvPr/>
            </p:nvSpPr>
            <p:spPr bwMode="auto">
              <a:xfrm flipH="1">
                <a:off x="4445000" y="395446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5" name="Line 397"/>
              <p:cNvSpPr>
                <a:spLocks noChangeShapeType="1"/>
              </p:cNvSpPr>
              <p:nvPr/>
            </p:nvSpPr>
            <p:spPr bwMode="auto">
              <a:xfrm flipV="1">
                <a:off x="4445000" y="3952876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6" name="Line 398"/>
              <p:cNvSpPr>
                <a:spLocks noChangeShapeType="1"/>
              </p:cNvSpPr>
              <p:nvPr/>
            </p:nvSpPr>
            <p:spPr bwMode="auto">
              <a:xfrm flipV="1">
                <a:off x="4445000" y="3940176"/>
                <a:ext cx="0" cy="1270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7" name="Line 399"/>
              <p:cNvSpPr>
                <a:spLocks noChangeShapeType="1"/>
              </p:cNvSpPr>
              <p:nvPr/>
            </p:nvSpPr>
            <p:spPr bwMode="auto">
              <a:xfrm flipV="1">
                <a:off x="4445000" y="3938589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8" name="Line 400"/>
              <p:cNvSpPr>
                <a:spLocks noChangeShapeType="1"/>
              </p:cNvSpPr>
              <p:nvPr/>
            </p:nvSpPr>
            <p:spPr bwMode="auto">
              <a:xfrm>
                <a:off x="4445000" y="3938589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19" name="Line 401"/>
              <p:cNvSpPr>
                <a:spLocks noChangeShapeType="1"/>
              </p:cNvSpPr>
              <p:nvPr/>
            </p:nvSpPr>
            <p:spPr bwMode="auto">
              <a:xfrm>
                <a:off x="4445000" y="3935414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0" name="Line 402"/>
              <p:cNvSpPr>
                <a:spLocks noChangeShapeType="1"/>
              </p:cNvSpPr>
              <p:nvPr/>
            </p:nvSpPr>
            <p:spPr bwMode="auto">
              <a:xfrm>
                <a:off x="4462463" y="3935414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1" name="Line 403"/>
              <p:cNvSpPr>
                <a:spLocks noChangeShapeType="1"/>
              </p:cNvSpPr>
              <p:nvPr/>
            </p:nvSpPr>
            <p:spPr bwMode="auto">
              <a:xfrm>
                <a:off x="4464050" y="3935414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2" name="Line 404"/>
              <p:cNvSpPr>
                <a:spLocks noChangeShapeType="1"/>
              </p:cNvSpPr>
              <p:nvPr/>
            </p:nvSpPr>
            <p:spPr bwMode="auto">
              <a:xfrm>
                <a:off x="4464050" y="3938589"/>
                <a:ext cx="0" cy="158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3" name="Line 405"/>
              <p:cNvSpPr>
                <a:spLocks noChangeShapeType="1"/>
              </p:cNvSpPr>
              <p:nvPr/>
            </p:nvSpPr>
            <p:spPr bwMode="auto">
              <a:xfrm>
                <a:off x="4464050" y="3954464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4" name="Line 407"/>
              <p:cNvSpPr>
                <a:spLocks noChangeShapeType="1"/>
              </p:cNvSpPr>
              <p:nvPr/>
            </p:nvSpPr>
            <p:spPr bwMode="auto">
              <a:xfrm flipH="1">
                <a:off x="4462463" y="3956051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5" name="Line 408"/>
              <p:cNvSpPr>
                <a:spLocks noChangeShapeType="1"/>
              </p:cNvSpPr>
              <p:nvPr/>
            </p:nvSpPr>
            <p:spPr bwMode="auto">
              <a:xfrm flipH="1">
                <a:off x="4445001" y="3956051"/>
                <a:ext cx="17463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6" name="Line 409"/>
              <p:cNvSpPr>
                <a:spLocks noChangeShapeType="1"/>
              </p:cNvSpPr>
              <p:nvPr/>
            </p:nvSpPr>
            <p:spPr bwMode="auto">
              <a:xfrm flipH="1">
                <a:off x="4443413" y="3956051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7" name="Line 410"/>
              <p:cNvSpPr>
                <a:spLocks noChangeShapeType="1"/>
              </p:cNvSpPr>
              <p:nvPr/>
            </p:nvSpPr>
            <p:spPr bwMode="auto">
              <a:xfrm flipV="1">
                <a:off x="4443413" y="3954463"/>
                <a:ext cx="0" cy="1588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8" name="Line 411"/>
              <p:cNvSpPr>
                <a:spLocks noChangeShapeType="1"/>
              </p:cNvSpPr>
              <p:nvPr/>
            </p:nvSpPr>
            <p:spPr bwMode="auto">
              <a:xfrm flipV="1">
                <a:off x="4443413" y="3938588"/>
                <a:ext cx="0" cy="158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29" name="Line 412"/>
              <p:cNvSpPr>
                <a:spLocks noChangeShapeType="1"/>
              </p:cNvSpPr>
              <p:nvPr/>
            </p:nvSpPr>
            <p:spPr bwMode="auto">
              <a:xfrm flipV="1">
                <a:off x="4443413" y="3935413"/>
                <a:ext cx="0" cy="3175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30" name="Line 413"/>
              <p:cNvSpPr>
                <a:spLocks noChangeShapeType="1"/>
              </p:cNvSpPr>
              <p:nvPr/>
            </p:nvSpPr>
            <p:spPr bwMode="auto">
              <a:xfrm>
                <a:off x="4443413" y="3935413"/>
                <a:ext cx="1588" cy="0"/>
              </a:xfrm>
              <a:prstGeom prst="line">
                <a:avLst/>
              </a:prstGeom>
              <a:noFill/>
              <a:ln w="1588">
                <a:solidFill>
                  <a:srgbClr val="FBDE6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231" name="Freeform 414"/>
              <p:cNvSpPr>
                <a:spLocks/>
              </p:cNvSpPr>
              <p:nvPr/>
            </p:nvSpPr>
            <p:spPr bwMode="auto">
              <a:xfrm>
                <a:off x="4449763" y="3933826"/>
                <a:ext cx="22225" cy="17463"/>
              </a:xfrm>
              <a:custGeom>
                <a:avLst/>
                <a:gdLst>
                  <a:gd name="T0" fmla="*/ 13 w 14"/>
                  <a:gd name="T1" fmla="*/ 1 h 11"/>
                  <a:gd name="T2" fmla="*/ 14 w 14"/>
                  <a:gd name="T3" fmla="*/ 1 h 11"/>
                  <a:gd name="T4" fmla="*/ 13 w 14"/>
                  <a:gd name="T5" fmla="*/ 4 h 11"/>
                  <a:gd name="T6" fmla="*/ 6 w 14"/>
                  <a:gd name="T7" fmla="*/ 11 h 11"/>
                  <a:gd name="T8" fmla="*/ 6 w 14"/>
                  <a:gd name="T9" fmla="*/ 11 h 11"/>
                  <a:gd name="T10" fmla="*/ 5 w 14"/>
                  <a:gd name="T11" fmla="*/ 11 h 11"/>
                  <a:gd name="T12" fmla="*/ 5 w 14"/>
                  <a:gd name="T13" fmla="*/ 11 h 11"/>
                  <a:gd name="T14" fmla="*/ 5 w 14"/>
                  <a:gd name="T15" fmla="*/ 11 h 11"/>
                  <a:gd name="T16" fmla="*/ 5 w 14"/>
                  <a:gd name="T17" fmla="*/ 11 h 11"/>
                  <a:gd name="T18" fmla="*/ 5 w 14"/>
                  <a:gd name="T19" fmla="*/ 11 h 11"/>
                  <a:gd name="T20" fmla="*/ 5 w 14"/>
                  <a:gd name="T21" fmla="*/ 11 h 11"/>
                  <a:gd name="T22" fmla="*/ 5 w 14"/>
                  <a:gd name="T23" fmla="*/ 11 h 11"/>
                  <a:gd name="T24" fmla="*/ 5 w 14"/>
                  <a:gd name="T25" fmla="*/ 11 h 11"/>
                  <a:gd name="T26" fmla="*/ 5 w 14"/>
                  <a:gd name="T27" fmla="*/ 11 h 11"/>
                  <a:gd name="T28" fmla="*/ 5 w 14"/>
                  <a:gd name="T29" fmla="*/ 11 h 11"/>
                  <a:gd name="T30" fmla="*/ 5 w 14"/>
                  <a:gd name="T31" fmla="*/ 11 h 11"/>
                  <a:gd name="T32" fmla="*/ 5 w 14"/>
                  <a:gd name="T33" fmla="*/ 11 h 11"/>
                  <a:gd name="T34" fmla="*/ 5 w 14"/>
                  <a:gd name="T35" fmla="*/ 11 h 11"/>
                  <a:gd name="T36" fmla="*/ 5 w 14"/>
                  <a:gd name="T37" fmla="*/ 11 h 11"/>
                  <a:gd name="T38" fmla="*/ 4 w 14"/>
                  <a:gd name="T39" fmla="*/ 11 h 11"/>
                  <a:gd name="T40" fmla="*/ 4 w 14"/>
                  <a:gd name="T41" fmla="*/ 11 h 11"/>
                  <a:gd name="T42" fmla="*/ 4 w 14"/>
                  <a:gd name="T43" fmla="*/ 11 h 11"/>
                  <a:gd name="T44" fmla="*/ 4 w 14"/>
                  <a:gd name="T45" fmla="*/ 11 h 11"/>
                  <a:gd name="T46" fmla="*/ 4 w 14"/>
                  <a:gd name="T47" fmla="*/ 11 h 11"/>
                  <a:gd name="T48" fmla="*/ 4 w 14"/>
                  <a:gd name="T49" fmla="*/ 11 h 11"/>
                  <a:gd name="T50" fmla="*/ 4 w 14"/>
                  <a:gd name="T51" fmla="*/ 11 h 11"/>
                  <a:gd name="T52" fmla="*/ 4 w 14"/>
                  <a:gd name="T53" fmla="*/ 11 h 11"/>
                  <a:gd name="T54" fmla="*/ 4 w 14"/>
                  <a:gd name="T55" fmla="*/ 11 h 11"/>
                  <a:gd name="T56" fmla="*/ 4 w 14"/>
                  <a:gd name="T57" fmla="*/ 11 h 11"/>
                  <a:gd name="T58" fmla="*/ 1 w 14"/>
                  <a:gd name="T59" fmla="*/ 8 h 11"/>
                  <a:gd name="T60" fmla="*/ 1 w 14"/>
                  <a:gd name="T61" fmla="*/ 5 h 11"/>
                  <a:gd name="T62" fmla="*/ 4 w 14"/>
                  <a:gd name="T63" fmla="*/ 5 h 11"/>
                  <a:gd name="T64" fmla="*/ 12 w 14"/>
                  <a:gd name="T6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1">
                    <a:moveTo>
                      <a:pt x="13" y="0"/>
                    </a:moveTo>
                    <a:lnTo>
                      <a:pt x="13" y="1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4" y="3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5" y="7"/>
                    </a:lnTo>
                    <a:lnTo>
                      <a:pt x="12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C80F00"/>
              </a:solidFill>
              <a:ln w="0">
                <a:solidFill>
                  <a:srgbClr val="C80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</p:grpSp>
      </p:grpSp>
      <p:grpSp>
        <p:nvGrpSpPr>
          <p:cNvPr id="29" name="그룹 28"/>
          <p:cNvGrpSpPr/>
          <p:nvPr/>
        </p:nvGrpSpPr>
        <p:grpSpPr>
          <a:xfrm>
            <a:off x="4009972" y="4469432"/>
            <a:ext cx="1056196" cy="1151386"/>
            <a:chOff x="2275559" y="2497424"/>
            <a:chExt cx="1440000" cy="1481138"/>
          </a:xfrm>
        </p:grpSpPr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2275559" y="2497424"/>
              <a:ext cx="1440000" cy="1481138"/>
            </a:xfrm>
            <a:custGeom>
              <a:avLst/>
              <a:gdLst>
                <a:gd name="T0" fmla="*/ 466 w 932"/>
                <a:gd name="T1" fmla="*/ 0 h 933"/>
                <a:gd name="T2" fmla="*/ 529 w 932"/>
                <a:gd name="T3" fmla="*/ 4 h 933"/>
                <a:gd name="T4" fmla="*/ 590 w 932"/>
                <a:gd name="T5" fmla="*/ 17 h 933"/>
                <a:gd name="T6" fmla="*/ 648 w 932"/>
                <a:gd name="T7" fmla="*/ 36 h 933"/>
                <a:gd name="T8" fmla="*/ 702 w 932"/>
                <a:gd name="T9" fmla="*/ 64 h 933"/>
                <a:gd name="T10" fmla="*/ 751 w 932"/>
                <a:gd name="T11" fmla="*/ 97 h 933"/>
                <a:gd name="T12" fmla="*/ 796 w 932"/>
                <a:gd name="T13" fmla="*/ 136 h 933"/>
                <a:gd name="T14" fmla="*/ 835 w 932"/>
                <a:gd name="T15" fmla="*/ 182 h 933"/>
                <a:gd name="T16" fmla="*/ 869 w 932"/>
                <a:gd name="T17" fmla="*/ 230 h 933"/>
                <a:gd name="T18" fmla="*/ 896 w 932"/>
                <a:gd name="T19" fmla="*/ 285 h 933"/>
                <a:gd name="T20" fmla="*/ 916 w 932"/>
                <a:gd name="T21" fmla="*/ 343 h 933"/>
                <a:gd name="T22" fmla="*/ 928 w 932"/>
                <a:gd name="T23" fmla="*/ 404 h 933"/>
                <a:gd name="T24" fmla="*/ 932 w 932"/>
                <a:gd name="T25" fmla="*/ 466 h 933"/>
                <a:gd name="T26" fmla="*/ 928 w 932"/>
                <a:gd name="T27" fmla="*/ 530 h 933"/>
                <a:gd name="T28" fmla="*/ 916 w 932"/>
                <a:gd name="T29" fmla="*/ 591 h 933"/>
                <a:gd name="T30" fmla="*/ 896 w 932"/>
                <a:gd name="T31" fmla="*/ 648 h 933"/>
                <a:gd name="T32" fmla="*/ 869 w 932"/>
                <a:gd name="T33" fmla="*/ 702 h 933"/>
                <a:gd name="T34" fmla="*/ 835 w 932"/>
                <a:gd name="T35" fmla="*/ 752 h 933"/>
                <a:gd name="T36" fmla="*/ 796 w 932"/>
                <a:gd name="T37" fmla="*/ 797 h 933"/>
                <a:gd name="T38" fmla="*/ 751 w 932"/>
                <a:gd name="T39" fmla="*/ 836 h 933"/>
                <a:gd name="T40" fmla="*/ 702 w 932"/>
                <a:gd name="T41" fmla="*/ 869 h 933"/>
                <a:gd name="T42" fmla="*/ 648 w 932"/>
                <a:gd name="T43" fmla="*/ 897 h 933"/>
                <a:gd name="T44" fmla="*/ 590 w 932"/>
                <a:gd name="T45" fmla="*/ 916 h 933"/>
                <a:gd name="T46" fmla="*/ 529 w 932"/>
                <a:gd name="T47" fmla="*/ 929 h 933"/>
                <a:gd name="T48" fmla="*/ 466 w 932"/>
                <a:gd name="T49" fmla="*/ 933 h 933"/>
                <a:gd name="T50" fmla="*/ 402 w 932"/>
                <a:gd name="T51" fmla="*/ 929 h 933"/>
                <a:gd name="T52" fmla="*/ 343 w 932"/>
                <a:gd name="T53" fmla="*/ 916 h 933"/>
                <a:gd name="T54" fmla="*/ 284 w 932"/>
                <a:gd name="T55" fmla="*/ 897 h 933"/>
                <a:gd name="T56" fmla="*/ 230 w 932"/>
                <a:gd name="T57" fmla="*/ 869 h 933"/>
                <a:gd name="T58" fmla="*/ 180 w 932"/>
                <a:gd name="T59" fmla="*/ 836 h 933"/>
                <a:gd name="T60" fmla="*/ 136 w 932"/>
                <a:gd name="T61" fmla="*/ 797 h 933"/>
                <a:gd name="T62" fmla="*/ 97 w 932"/>
                <a:gd name="T63" fmla="*/ 752 h 933"/>
                <a:gd name="T64" fmla="*/ 64 w 932"/>
                <a:gd name="T65" fmla="*/ 702 h 933"/>
                <a:gd name="T66" fmla="*/ 36 w 932"/>
                <a:gd name="T67" fmla="*/ 648 h 933"/>
                <a:gd name="T68" fmla="*/ 16 w 932"/>
                <a:gd name="T69" fmla="*/ 591 h 933"/>
                <a:gd name="T70" fmla="*/ 4 w 932"/>
                <a:gd name="T71" fmla="*/ 530 h 933"/>
                <a:gd name="T72" fmla="*/ 0 w 932"/>
                <a:gd name="T73" fmla="*/ 466 h 933"/>
                <a:gd name="T74" fmla="*/ 4 w 932"/>
                <a:gd name="T75" fmla="*/ 404 h 933"/>
                <a:gd name="T76" fmla="*/ 16 w 932"/>
                <a:gd name="T77" fmla="*/ 343 h 933"/>
                <a:gd name="T78" fmla="*/ 36 w 932"/>
                <a:gd name="T79" fmla="*/ 285 h 933"/>
                <a:gd name="T80" fmla="*/ 64 w 932"/>
                <a:gd name="T81" fmla="*/ 230 h 933"/>
                <a:gd name="T82" fmla="*/ 97 w 932"/>
                <a:gd name="T83" fmla="*/ 182 h 933"/>
                <a:gd name="T84" fmla="*/ 136 w 932"/>
                <a:gd name="T85" fmla="*/ 136 h 933"/>
                <a:gd name="T86" fmla="*/ 180 w 932"/>
                <a:gd name="T87" fmla="*/ 97 h 933"/>
                <a:gd name="T88" fmla="*/ 230 w 932"/>
                <a:gd name="T89" fmla="*/ 64 h 933"/>
                <a:gd name="T90" fmla="*/ 284 w 932"/>
                <a:gd name="T91" fmla="*/ 36 h 933"/>
                <a:gd name="T92" fmla="*/ 343 w 932"/>
                <a:gd name="T93" fmla="*/ 17 h 933"/>
                <a:gd name="T94" fmla="*/ 402 w 932"/>
                <a:gd name="T95" fmla="*/ 4 h 933"/>
                <a:gd name="T96" fmla="*/ 466 w 932"/>
                <a:gd name="T97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2" h="933">
                  <a:moveTo>
                    <a:pt x="466" y="0"/>
                  </a:moveTo>
                  <a:lnTo>
                    <a:pt x="529" y="4"/>
                  </a:lnTo>
                  <a:lnTo>
                    <a:pt x="590" y="17"/>
                  </a:lnTo>
                  <a:lnTo>
                    <a:pt x="648" y="36"/>
                  </a:lnTo>
                  <a:lnTo>
                    <a:pt x="702" y="64"/>
                  </a:lnTo>
                  <a:lnTo>
                    <a:pt x="751" y="97"/>
                  </a:lnTo>
                  <a:lnTo>
                    <a:pt x="796" y="136"/>
                  </a:lnTo>
                  <a:lnTo>
                    <a:pt x="835" y="182"/>
                  </a:lnTo>
                  <a:lnTo>
                    <a:pt x="869" y="230"/>
                  </a:lnTo>
                  <a:lnTo>
                    <a:pt x="896" y="285"/>
                  </a:lnTo>
                  <a:lnTo>
                    <a:pt x="916" y="343"/>
                  </a:lnTo>
                  <a:lnTo>
                    <a:pt x="928" y="404"/>
                  </a:lnTo>
                  <a:lnTo>
                    <a:pt x="932" y="466"/>
                  </a:lnTo>
                  <a:lnTo>
                    <a:pt x="928" y="530"/>
                  </a:lnTo>
                  <a:lnTo>
                    <a:pt x="916" y="591"/>
                  </a:lnTo>
                  <a:lnTo>
                    <a:pt x="896" y="648"/>
                  </a:lnTo>
                  <a:lnTo>
                    <a:pt x="869" y="702"/>
                  </a:lnTo>
                  <a:lnTo>
                    <a:pt x="835" y="752"/>
                  </a:lnTo>
                  <a:lnTo>
                    <a:pt x="796" y="797"/>
                  </a:lnTo>
                  <a:lnTo>
                    <a:pt x="751" y="836"/>
                  </a:lnTo>
                  <a:lnTo>
                    <a:pt x="702" y="869"/>
                  </a:lnTo>
                  <a:lnTo>
                    <a:pt x="648" y="897"/>
                  </a:lnTo>
                  <a:lnTo>
                    <a:pt x="590" y="916"/>
                  </a:lnTo>
                  <a:lnTo>
                    <a:pt x="529" y="929"/>
                  </a:lnTo>
                  <a:lnTo>
                    <a:pt x="466" y="933"/>
                  </a:lnTo>
                  <a:lnTo>
                    <a:pt x="402" y="929"/>
                  </a:lnTo>
                  <a:lnTo>
                    <a:pt x="343" y="916"/>
                  </a:lnTo>
                  <a:lnTo>
                    <a:pt x="284" y="897"/>
                  </a:lnTo>
                  <a:lnTo>
                    <a:pt x="230" y="869"/>
                  </a:lnTo>
                  <a:lnTo>
                    <a:pt x="180" y="836"/>
                  </a:lnTo>
                  <a:lnTo>
                    <a:pt x="136" y="797"/>
                  </a:lnTo>
                  <a:lnTo>
                    <a:pt x="97" y="752"/>
                  </a:lnTo>
                  <a:lnTo>
                    <a:pt x="64" y="702"/>
                  </a:lnTo>
                  <a:lnTo>
                    <a:pt x="36" y="648"/>
                  </a:lnTo>
                  <a:lnTo>
                    <a:pt x="16" y="591"/>
                  </a:lnTo>
                  <a:lnTo>
                    <a:pt x="4" y="530"/>
                  </a:lnTo>
                  <a:lnTo>
                    <a:pt x="0" y="466"/>
                  </a:lnTo>
                  <a:lnTo>
                    <a:pt x="4" y="404"/>
                  </a:lnTo>
                  <a:lnTo>
                    <a:pt x="16" y="343"/>
                  </a:lnTo>
                  <a:lnTo>
                    <a:pt x="36" y="285"/>
                  </a:lnTo>
                  <a:lnTo>
                    <a:pt x="64" y="230"/>
                  </a:lnTo>
                  <a:lnTo>
                    <a:pt x="97" y="182"/>
                  </a:lnTo>
                  <a:lnTo>
                    <a:pt x="136" y="136"/>
                  </a:lnTo>
                  <a:lnTo>
                    <a:pt x="180" y="97"/>
                  </a:lnTo>
                  <a:lnTo>
                    <a:pt x="230" y="64"/>
                  </a:lnTo>
                  <a:lnTo>
                    <a:pt x="284" y="36"/>
                  </a:lnTo>
                  <a:lnTo>
                    <a:pt x="343" y="17"/>
                  </a:lnTo>
                  <a:lnTo>
                    <a:pt x="402" y="4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grpSp>
          <p:nvGrpSpPr>
            <p:cNvPr id="72" name="그룹 71"/>
            <p:cNvGrpSpPr/>
            <p:nvPr/>
          </p:nvGrpSpPr>
          <p:grpSpPr>
            <a:xfrm>
              <a:off x="2581146" y="2708920"/>
              <a:ext cx="838726" cy="977268"/>
              <a:chOff x="4983163" y="3825875"/>
              <a:chExt cx="889000" cy="920750"/>
            </a:xfrm>
          </p:grpSpPr>
          <p:sp>
            <p:nvSpPr>
              <p:cNvPr id="73" name="Freeform 106"/>
              <p:cNvSpPr>
                <a:spLocks/>
              </p:cNvSpPr>
              <p:nvPr/>
            </p:nvSpPr>
            <p:spPr bwMode="auto">
              <a:xfrm>
                <a:off x="5121275" y="3859213"/>
                <a:ext cx="573088" cy="565150"/>
              </a:xfrm>
              <a:custGeom>
                <a:avLst/>
                <a:gdLst>
                  <a:gd name="T0" fmla="*/ 323 w 361"/>
                  <a:gd name="T1" fmla="*/ 0 h 356"/>
                  <a:gd name="T2" fmla="*/ 361 w 361"/>
                  <a:gd name="T3" fmla="*/ 37 h 356"/>
                  <a:gd name="T4" fmla="*/ 361 w 361"/>
                  <a:gd name="T5" fmla="*/ 39 h 356"/>
                  <a:gd name="T6" fmla="*/ 358 w 361"/>
                  <a:gd name="T7" fmla="*/ 42 h 356"/>
                  <a:gd name="T8" fmla="*/ 41 w 361"/>
                  <a:gd name="T9" fmla="*/ 356 h 356"/>
                  <a:gd name="T10" fmla="*/ 0 w 361"/>
                  <a:gd name="T11" fmla="*/ 317 h 356"/>
                  <a:gd name="T12" fmla="*/ 316 w 361"/>
                  <a:gd name="T13" fmla="*/ 3 h 356"/>
                  <a:gd name="T14" fmla="*/ 319 w 361"/>
                  <a:gd name="T15" fmla="*/ 1 h 356"/>
                  <a:gd name="T16" fmla="*/ 323 w 361"/>
                  <a:gd name="T17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1" h="356">
                    <a:moveTo>
                      <a:pt x="323" y="0"/>
                    </a:moveTo>
                    <a:lnTo>
                      <a:pt x="361" y="37"/>
                    </a:lnTo>
                    <a:lnTo>
                      <a:pt x="361" y="39"/>
                    </a:lnTo>
                    <a:lnTo>
                      <a:pt x="358" y="42"/>
                    </a:lnTo>
                    <a:lnTo>
                      <a:pt x="41" y="356"/>
                    </a:lnTo>
                    <a:lnTo>
                      <a:pt x="0" y="317"/>
                    </a:lnTo>
                    <a:lnTo>
                      <a:pt x="316" y="3"/>
                    </a:lnTo>
                    <a:lnTo>
                      <a:pt x="319" y="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FFBC09"/>
              </a:solidFill>
              <a:ln w="0">
                <a:solidFill>
                  <a:srgbClr val="FFBC0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74" name="Freeform 107"/>
              <p:cNvSpPr>
                <a:spLocks/>
              </p:cNvSpPr>
              <p:nvPr/>
            </p:nvSpPr>
            <p:spPr bwMode="auto">
              <a:xfrm>
                <a:off x="5340350" y="4060825"/>
                <a:ext cx="531813" cy="550863"/>
              </a:xfrm>
              <a:custGeom>
                <a:avLst/>
                <a:gdLst>
                  <a:gd name="T0" fmla="*/ 320 w 335"/>
                  <a:gd name="T1" fmla="*/ 0 h 347"/>
                  <a:gd name="T2" fmla="*/ 320 w 335"/>
                  <a:gd name="T3" fmla="*/ 0 h 347"/>
                  <a:gd name="T4" fmla="*/ 330 w 335"/>
                  <a:gd name="T5" fmla="*/ 14 h 347"/>
                  <a:gd name="T6" fmla="*/ 335 w 335"/>
                  <a:gd name="T7" fmla="*/ 29 h 347"/>
                  <a:gd name="T8" fmla="*/ 335 w 335"/>
                  <a:gd name="T9" fmla="*/ 41 h 347"/>
                  <a:gd name="T10" fmla="*/ 332 w 335"/>
                  <a:gd name="T11" fmla="*/ 50 h 347"/>
                  <a:gd name="T12" fmla="*/ 32 w 335"/>
                  <a:gd name="T13" fmla="*/ 347 h 347"/>
                  <a:gd name="T14" fmla="*/ 0 w 335"/>
                  <a:gd name="T15" fmla="*/ 318 h 347"/>
                  <a:gd name="T16" fmla="*/ 317 w 335"/>
                  <a:gd name="T17" fmla="*/ 4 h 347"/>
                  <a:gd name="T18" fmla="*/ 318 w 335"/>
                  <a:gd name="T19" fmla="*/ 3 h 347"/>
                  <a:gd name="T20" fmla="*/ 320 w 335"/>
                  <a:gd name="T21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5" h="347">
                    <a:moveTo>
                      <a:pt x="320" y="0"/>
                    </a:moveTo>
                    <a:lnTo>
                      <a:pt x="320" y="0"/>
                    </a:lnTo>
                    <a:lnTo>
                      <a:pt x="330" y="14"/>
                    </a:lnTo>
                    <a:lnTo>
                      <a:pt x="335" y="29"/>
                    </a:lnTo>
                    <a:lnTo>
                      <a:pt x="335" y="41"/>
                    </a:lnTo>
                    <a:lnTo>
                      <a:pt x="332" y="50"/>
                    </a:lnTo>
                    <a:lnTo>
                      <a:pt x="32" y="347"/>
                    </a:lnTo>
                    <a:lnTo>
                      <a:pt x="0" y="318"/>
                    </a:lnTo>
                    <a:lnTo>
                      <a:pt x="317" y="4"/>
                    </a:lnTo>
                    <a:lnTo>
                      <a:pt x="318" y="3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E4A613"/>
              </a:solidFill>
              <a:ln w="0">
                <a:solidFill>
                  <a:srgbClr val="E4A61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75" name="Freeform 108"/>
              <p:cNvSpPr>
                <a:spLocks/>
              </p:cNvSpPr>
              <p:nvPr/>
            </p:nvSpPr>
            <p:spPr bwMode="auto">
              <a:xfrm>
                <a:off x="5062538" y="3825875"/>
                <a:ext cx="571500" cy="536575"/>
              </a:xfrm>
              <a:custGeom>
                <a:avLst/>
                <a:gdLst>
                  <a:gd name="T0" fmla="*/ 319 w 360"/>
                  <a:gd name="T1" fmla="*/ 0 h 338"/>
                  <a:gd name="T2" fmla="*/ 331 w 360"/>
                  <a:gd name="T3" fmla="*/ 4 h 338"/>
                  <a:gd name="T4" fmla="*/ 344 w 360"/>
                  <a:gd name="T5" fmla="*/ 11 h 338"/>
                  <a:gd name="T6" fmla="*/ 359 w 360"/>
                  <a:gd name="T7" fmla="*/ 20 h 338"/>
                  <a:gd name="T8" fmla="*/ 360 w 360"/>
                  <a:gd name="T9" fmla="*/ 21 h 338"/>
                  <a:gd name="T10" fmla="*/ 357 w 360"/>
                  <a:gd name="T11" fmla="*/ 22 h 338"/>
                  <a:gd name="T12" fmla="*/ 356 w 360"/>
                  <a:gd name="T13" fmla="*/ 24 h 338"/>
                  <a:gd name="T14" fmla="*/ 353 w 360"/>
                  <a:gd name="T15" fmla="*/ 25 h 338"/>
                  <a:gd name="T16" fmla="*/ 37 w 360"/>
                  <a:gd name="T17" fmla="*/ 338 h 338"/>
                  <a:gd name="T18" fmla="*/ 0 w 360"/>
                  <a:gd name="T19" fmla="*/ 304 h 338"/>
                  <a:gd name="T20" fmla="*/ 302 w 360"/>
                  <a:gd name="T21" fmla="*/ 4 h 338"/>
                  <a:gd name="T22" fmla="*/ 309 w 360"/>
                  <a:gd name="T23" fmla="*/ 0 h 338"/>
                  <a:gd name="T24" fmla="*/ 319 w 360"/>
                  <a:gd name="T25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0" h="338">
                    <a:moveTo>
                      <a:pt x="319" y="0"/>
                    </a:moveTo>
                    <a:lnTo>
                      <a:pt x="331" y="4"/>
                    </a:lnTo>
                    <a:lnTo>
                      <a:pt x="344" y="11"/>
                    </a:lnTo>
                    <a:lnTo>
                      <a:pt x="359" y="20"/>
                    </a:lnTo>
                    <a:lnTo>
                      <a:pt x="360" y="21"/>
                    </a:lnTo>
                    <a:lnTo>
                      <a:pt x="357" y="22"/>
                    </a:lnTo>
                    <a:lnTo>
                      <a:pt x="356" y="24"/>
                    </a:lnTo>
                    <a:lnTo>
                      <a:pt x="353" y="25"/>
                    </a:lnTo>
                    <a:lnTo>
                      <a:pt x="37" y="338"/>
                    </a:lnTo>
                    <a:lnTo>
                      <a:pt x="0" y="304"/>
                    </a:lnTo>
                    <a:lnTo>
                      <a:pt x="302" y="4"/>
                    </a:lnTo>
                    <a:lnTo>
                      <a:pt x="309" y="0"/>
                    </a:lnTo>
                    <a:lnTo>
                      <a:pt x="319" y="0"/>
                    </a:lnTo>
                    <a:close/>
                  </a:path>
                </a:pathLst>
              </a:custGeom>
              <a:solidFill>
                <a:srgbClr val="E4A613"/>
              </a:solidFill>
              <a:ln w="0">
                <a:solidFill>
                  <a:srgbClr val="E4A61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76" name="Freeform 109"/>
              <p:cNvSpPr>
                <a:spLocks/>
              </p:cNvSpPr>
              <p:nvPr/>
            </p:nvSpPr>
            <p:spPr bwMode="auto">
              <a:xfrm>
                <a:off x="5272088" y="4000500"/>
                <a:ext cx="576263" cy="566738"/>
              </a:xfrm>
              <a:custGeom>
                <a:avLst/>
                <a:gdLst>
                  <a:gd name="T0" fmla="*/ 322 w 363"/>
                  <a:gd name="T1" fmla="*/ 0 h 357"/>
                  <a:gd name="T2" fmla="*/ 363 w 363"/>
                  <a:gd name="T3" fmla="*/ 38 h 357"/>
                  <a:gd name="T4" fmla="*/ 363 w 363"/>
                  <a:gd name="T5" fmla="*/ 39 h 357"/>
                  <a:gd name="T6" fmla="*/ 363 w 363"/>
                  <a:gd name="T7" fmla="*/ 42 h 357"/>
                  <a:gd name="T8" fmla="*/ 361 w 363"/>
                  <a:gd name="T9" fmla="*/ 43 h 357"/>
                  <a:gd name="T10" fmla="*/ 45 w 363"/>
                  <a:gd name="T11" fmla="*/ 357 h 357"/>
                  <a:gd name="T12" fmla="*/ 0 w 363"/>
                  <a:gd name="T13" fmla="*/ 317 h 357"/>
                  <a:gd name="T14" fmla="*/ 317 w 363"/>
                  <a:gd name="T15" fmla="*/ 3 h 357"/>
                  <a:gd name="T16" fmla="*/ 320 w 363"/>
                  <a:gd name="T17" fmla="*/ 1 h 357"/>
                  <a:gd name="T18" fmla="*/ 322 w 363"/>
                  <a:gd name="T19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3" h="357">
                    <a:moveTo>
                      <a:pt x="322" y="0"/>
                    </a:moveTo>
                    <a:lnTo>
                      <a:pt x="363" y="38"/>
                    </a:lnTo>
                    <a:lnTo>
                      <a:pt x="363" y="39"/>
                    </a:lnTo>
                    <a:lnTo>
                      <a:pt x="363" y="42"/>
                    </a:lnTo>
                    <a:lnTo>
                      <a:pt x="361" y="43"/>
                    </a:lnTo>
                    <a:lnTo>
                      <a:pt x="45" y="357"/>
                    </a:lnTo>
                    <a:lnTo>
                      <a:pt x="0" y="317"/>
                    </a:lnTo>
                    <a:lnTo>
                      <a:pt x="317" y="3"/>
                    </a:lnTo>
                    <a:lnTo>
                      <a:pt x="320" y="1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rgbClr val="FFBC09"/>
              </a:solidFill>
              <a:ln w="0">
                <a:solidFill>
                  <a:srgbClr val="FFBC0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77" name="Freeform 110"/>
              <p:cNvSpPr>
                <a:spLocks/>
              </p:cNvSpPr>
              <p:nvPr/>
            </p:nvSpPr>
            <p:spPr bwMode="auto">
              <a:xfrm>
                <a:off x="5184775" y="3917950"/>
                <a:ext cx="598488" cy="585788"/>
              </a:xfrm>
              <a:custGeom>
                <a:avLst/>
                <a:gdLst>
                  <a:gd name="T0" fmla="*/ 321 w 377"/>
                  <a:gd name="T1" fmla="*/ 0 h 369"/>
                  <a:gd name="T2" fmla="*/ 377 w 377"/>
                  <a:gd name="T3" fmla="*/ 52 h 369"/>
                  <a:gd name="T4" fmla="*/ 375 w 377"/>
                  <a:gd name="T5" fmla="*/ 53 h 369"/>
                  <a:gd name="T6" fmla="*/ 372 w 377"/>
                  <a:gd name="T7" fmla="*/ 56 h 369"/>
                  <a:gd name="T8" fmla="*/ 55 w 377"/>
                  <a:gd name="T9" fmla="*/ 369 h 369"/>
                  <a:gd name="T10" fmla="*/ 0 w 377"/>
                  <a:gd name="T11" fmla="*/ 318 h 369"/>
                  <a:gd name="T12" fmla="*/ 317 w 377"/>
                  <a:gd name="T13" fmla="*/ 4 h 369"/>
                  <a:gd name="T14" fmla="*/ 318 w 377"/>
                  <a:gd name="T15" fmla="*/ 2 h 369"/>
                  <a:gd name="T16" fmla="*/ 320 w 377"/>
                  <a:gd name="T17" fmla="*/ 1 h 369"/>
                  <a:gd name="T18" fmla="*/ 321 w 377"/>
                  <a:gd name="T19" fmla="*/ 1 h 369"/>
                  <a:gd name="T20" fmla="*/ 321 w 377"/>
                  <a:gd name="T21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7" h="369">
                    <a:moveTo>
                      <a:pt x="321" y="0"/>
                    </a:moveTo>
                    <a:lnTo>
                      <a:pt x="377" y="52"/>
                    </a:lnTo>
                    <a:lnTo>
                      <a:pt x="375" y="53"/>
                    </a:lnTo>
                    <a:lnTo>
                      <a:pt x="372" y="56"/>
                    </a:lnTo>
                    <a:lnTo>
                      <a:pt x="55" y="369"/>
                    </a:lnTo>
                    <a:lnTo>
                      <a:pt x="0" y="318"/>
                    </a:lnTo>
                    <a:lnTo>
                      <a:pt x="317" y="4"/>
                    </a:lnTo>
                    <a:lnTo>
                      <a:pt x="318" y="2"/>
                    </a:lnTo>
                    <a:lnTo>
                      <a:pt x="320" y="1"/>
                    </a:lnTo>
                    <a:lnTo>
                      <a:pt x="321" y="1"/>
                    </a:lnTo>
                    <a:lnTo>
                      <a:pt x="321" y="0"/>
                    </a:lnTo>
                    <a:close/>
                  </a:path>
                </a:pathLst>
              </a:custGeom>
              <a:solidFill>
                <a:srgbClr val="E4A613"/>
              </a:solidFill>
              <a:ln w="0">
                <a:solidFill>
                  <a:srgbClr val="E4A61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78" name="Freeform 111"/>
              <p:cNvSpPr>
                <a:spLocks/>
              </p:cNvSpPr>
              <p:nvPr/>
            </p:nvSpPr>
            <p:spPr bwMode="auto">
              <a:xfrm>
                <a:off x="5008563" y="4324350"/>
                <a:ext cx="153988" cy="246063"/>
              </a:xfrm>
              <a:custGeom>
                <a:avLst/>
                <a:gdLst>
                  <a:gd name="T0" fmla="*/ 22 w 97"/>
                  <a:gd name="T1" fmla="*/ 0 h 155"/>
                  <a:gd name="T2" fmla="*/ 97 w 97"/>
                  <a:gd name="T3" fmla="*/ 72 h 155"/>
                  <a:gd name="T4" fmla="*/ 6 w 97"/>
                  <a:gd name="T5" fmla="*/ 155 h 155"/>
                  <a:gd name="T6" fmla="*/ 0 w 97"/>
                  <a:gd name="T7" fmla="*/ 148 h 155"/>
                  <a:gd name="T8" fmla="*/ 22 w 97"/>
                  <a:gd name="T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55">
                    <a:moveTo>
                      <a:pt x="22" y="0"/>
                    </a:moveTo>
                    <a:lnTo>
                      <a:pt x="97" y="72"/>
                    </a:lnTo>
                    <a:lnTo>
                      <a:pt x="6" y="155"/>
                    </a:lnTo>
                    <a:lnTo>
                      <a:pt x="0" y="148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2B77C"/>
              </a:solidFill>
              <a:ln w="0">
                <a:solidFill>
                  <a:srgbClr val="F2B77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79" name="Freeform 112"/>
              <p:cNvSpPr>
                <a:spLocks/>
              </p:cNvSpPr>
              <p:nvPr/>
            </p:nvSpPr>
            <p:spPr bwMode="auto">
              <a:xfrm>
                <a:off x="5127625" y="4543425"/>
                <a:ext cx="239713" cy="134938"/>
              </a:xfrm>
              <a:custGeom>
                <a:avLst/>
                <a:gdLst>
                  <a:gd name="T0" fmla="*/ 90 w 151"/>
                  <a:gd name="T1" fmla="*/ 0 h 85"/>
                  <a:gd name="T2" fmla="*/ 151 w 151"/>
                  <a:gd name="T3" fmla="*/ 57 h 85"/>
                  <a:gd name="T4" fmla="*/ 3 w 151"/>
                  <a:gd name="T5" fmla="*/ 85 h 85"/>
                  <a:gd name="T6" fmla="*/ 0 w 151"/>
                  <a:gd name="T7" fmla="*/ 81 h 85"/>
                  <a:gd name="T8" fmla="*/ 90 w 151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85">
                    <a:moveTo>
                      <a:pt x="90" y="0"/>
                    </a:moveTo>
                    <a:lnTo>
                      <a:pt x="151" y="57"/>
                    </a:lnTo>
                    <a:lnTo>
                      <a:pt x="3" y="85"/>
                    </a:lnTo>
                    <a:lnTo>
                      <a:pt x="0" y="8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2B77C"/>
              </a:solidFill>
              <a:ln w="0">
                <a:solidFill>
                  <a:srgbClr val="F2B77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80" name="Freeform 113"/>
              <p:cNvSpPr>
                <a:spLocks/>
              </p:cNvSpPr>
              <p:nvPr/>
            </p:nvSpPr>
            <p:spPr bwMode="auto">
              <a:xfrm>
                <a:off x="5018088" y="4438650"/>
                <a:ext cx="252413" cy="233363"/>
              </a:xfrm>
              <a:custGeom>
                <a:avLst/>
                <a:gdLst>
                  <a:gd name="T0" fmla="*/ 91 w 159"/>
                  <a:gd name="T1" fmla="*/ 0 h 147"/>
                  <a:gd name="T2" fmla="*/ 159 w 159"/>
                  <a:gd name="T3" fmla="*/ 66 h 147"/>
                  <a:gd name="T4" fmla="*/ 69 w 159"/>
                  <a:gd name="T5" fmla="*/ 147 h 147"/>
                  <a:gd name="T6" fmla="*/ 0 w 159"/>
                  <a:gd name="T7" fmla="*/ 83 h 147"/>
                  <a:gd name="T8" fmla="*/ 91 w 159"/>
                  <a:gd name="T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47">
                    <a:moveTo>
                      <a:pt x="91" y="0"/>
                    </a:moveTo>
                    <a:lnTo>
                      <a:pt x="159" y="66"/>
                    </a:lnTo>
                    <a:lnTo>
                      <a:pt x="69" y="147"/>
                    </a:lnTo>
                    <a:lnTo>
                      <a:pt x="0" y="83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6C69A"/>
              </a:solidFill>
              <a:ln w="0">
                <a:solidFill>
                  <a:srgbClr val="F6C69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81" name="Freeform 114"/>
              <p:cNvSpPr>
                <a:spLocks/>
              </p:cNvSpPr>
              <p:nvPr/>
            </p:nvSpPr>
            <p:spPr bwMode="auto">
              <a:xfrm>
                <a:off x="5024438" y="4633913"/>
                <a:ext cx="107950" cy="66675"/>
              </a:xfrm>
              <a:custGeom>
                <a:avLst/>
                <a:gdLst>
                  <a:gd name="T0" fmla="*/ 40 w 68"/>
                  <a:gd name="T1" fmla="*/ 0 h 42"/>
                  <a:gd name="T2" fmla="*/ 65 w 68"/>
                  <a:gd name="T3" fmla="*/ 24 h 42"/>
                  <a:gd name="T4" fmla="*/ 68 w 68"/>
                  <a:gd name="T5" fmla="*/ 28 h 42"/>
                  <a:gd name="T6" fmla="*/ 0 w 68"/>
                  <a:gd name="T7" fmla="*/ 42 h 42"/>
                  <a:gd name="T8" fmla="*/ 40 w 68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2">
                    <a:moveTo>
                      <a:pt x="40" y="0"/>
                    </a:moveTo>
                    <a:lnTo>
                      <a:pt x="65" y="24"/>
                    </a:lnTo>
                    <a:lnTo>
                      <a:pt x="68" y="28"/>
                    </a:lnTo>
                    <a:lnTo>
                      <a:pt x="0" y="4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82" name="Freeform 115"/>
              <p:cNvSpPr>
                <a:spLocks/>
              </p:cNvSpPr>
              <p:nvPr/>
            </p:nvSpPr>
            <p:spPr bwMode="auto">
              <a:xfrm>
                <a:off x="4986338" y="4605338"/>
                <a:ext cx="103188" cy="101600"/>
              </a:xfrm>
              <a:custGeom>
                <a:avLst/>
                <a:gdLst>
                  <a:gd name="T0" fmla="*/ 45 w 65"/>
                  <a:gd name="T1" fmla="*/ 0 h 64"/>
                  <a:gd name="T2" fmla="*/ 65 w 65"/>
                  <a:gd name="T3" fmla="*/ 20 h 64"/>
                  <a:gd name="T4" fmla="*/ 24 w 65"/>
                  <a:gd name="T5" fmla="*/ 60 h 64"/>
                  <a:gd name="T6" fmla="*/ 0 w 65"/>
                  <a:gd name="T7" fmla="*/ 64 h 64"/>
                  <a:gd name="T8" fmla="*/ 3 w 65"/>
                  <a:gd name="T9" fmla="*/ 42 h 64"/>
                  <a:gd name="T10" fmla="*/ 45 w 65"/>
                  <a:gd name="T1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4">
                    <a:moveTo>
                      <a:pt x="45" y="0"/>
                    </a:moveTo>
                    <a:lnTo>
                      <a:pt x="65" y="20"/>
                    </a:lnTo>
                    <a:lnTo>
                      <a:pt x="24" y="60"/>
                    </a:lnTo>
                    <a:lnTo>
                      <a:pt x="0" y="64"/>
                    </a:lnTo>
                    <a:lnTo>
                      <a:pt x="3" y="4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83" name="Freeform 116"/>
              <p:cNvSpPr>
                <a:spLocks/>
              </p:cNvSpPr>
              <p:nvPr/>
            </p:nvSpPr>
            <p:spPr bwMode="auto">
              <a:xfrm>
                <a:off x="5003800" y="4559300"/>
                <a:ext cx="14288" cy="23813"/>
              </a:xfrm>
              <a:custGeom>
                <a:avLst/>
                <a:gdLst>
                  <a:gd name="T0" fmla="*/ 3 w 9"/>
                  <a:gd name="T1" fmla="*/ 0 h 15"/>
                  <a:gd name="T2" fmla="*/ 9 w 9"/>
                  <a:gd name="T3" fmla="*/ 7 h 15"/>
                  <a:gd name="T4" fmla="*/ 0 w 9"/>
                  <a:gd name="T5" fmla="*/ 15 h 15"/>
                  <a:gd name="T6" fmla="*/ 3 w 9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5">
                    <a:moveTo>
                      <a:pt x="3" y="0"/>
                    </a:moveTo>
                    <a:lnTo>
                      <a:pt x="9" y="7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84" name="Freeform 117"/>
              <p:cNvSpPr>
                <a:spLocks/>
              </p:cNvSpPr>
              <p:nvPr/>
            </p:nvSpPr>
            <p:spPr bwMode="auto">
              <a:xfrm>
                <a:off x="4989513" y="4570413"/>
                <a:ext cx="68263" cy="101600"/>
              </a:xfrm>
              <a:custGeom>
                <a:avLst/>
                <a:gdLst>
                  <a:gd name="T0" fmla="*/ 18 w 43"/>
                  <a:gd name="T1" fmla="*/ 0 h 64"/>
                  <a:gd name="T2" fmla="*/ 43 w 43"/>
                  <a:gd name="T3" fmla="*/ 22 h 64"/>
                  <a:gd name="T4" fmla="*/ 0 w 43"/>
                  <a:gd name="T5" fmla="*/ 64 h 64"/>
                  <a:gd name="T6" fmla="*/ 9 w 43"/>
                  <a:gd name="T7" fmla="*/ 8 h 64"/>
                  <a:gd name="T8" fmla="*/ 18 w 43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4">
                    <a:moveTo>
                      <a:pt x="18" y="0"/>
                    </a:moveTo>
                    <a:lnTo>
                      <a:pt x="43" y="22"/>
                    </a:lnTo>
                    <a:lnTo>
                      <a:pt x="0" y="64"/>
                    </a:lnTo>
                    <a:lnTo>
                      <a:pt x="9" y="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85" name="Freeform 118"/>
              <p:cNvSpPr>
                <a:spLocks/>
              </p:cNvSpPr>
              <p:nvPr/>
            </p:nvSpPr>
            <p:spPr bwMode="auto">
              <a:xfrm>
                <a:off x="4983163" y="4702175"/>
                <a:ext cx="850900" cy="44450"/>
              </a:xfrm>
              <a:custGeom>
                <a:avLst/>
                <a:gdLst>
                  <a:gd name="T0" fmla="*/ 118 w 536"/>
                  <a:gd name="T1" fmla="*/ 0 h 28"/>
                  <a:gd name="T2" fmla="*/ 529 w 536"/>
                  <a:gd name="T3" fmla="*/ 0 h 28"/>
                  <a:gd name="T4" fmla="*/ 533 w 536"/>
                  <a:gd name="T5" fmla="*/ 0 h 28"/>
                  <a:gd name="T6" fmla="*/ 534 w 536"/>
                  <a:gd name="T7" fmla="*/ 3 h 28"/>
                  <a:gd name="T8" fmla="*/ 536 w 536"/>
                  <a:gd name="T9" fmla="*/ 6 h 28"/>
                  <a:gd name="T10" fmla="*/ 536 w 536"/>
                  <a:gd name="T11" fmla="*/ 23 h 28"/>
                  <a:gd name="T12" fmla="*/ 534 w 536"/>
                  <a:gd name="T13" fmla="*/ 25 h 28"/>
                  <a:gd name="T14" fmla="*/ 533 w 536"/>
                  <a:gd name="T15" fmla="*/ 28 h 28"/>
                  <a:gd name="T16" fmla="*/ 529 w 536"/>
                  <a:gd name="T17" fmla="*/ 28 h 28"/>
                  <a:gd name="T18" fmla="*/ 0 w 536"/>
                  <a:gd name="T19" fmla="*/ 20 h 28"/>
                  <a:gd name="T20" fmla="*/ 118 w 536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6" h="28">
                    <a:moveTo>
                      <a:pt x="118" y="0"/>
                    </a:moveTo>
                    <a:lnTo>
                      <a:pt x="529" y="0"/>
                    </a:lnTo>
                    <a:lnTo>
                      <a:pt x="533" y="0"/>
                    </a:lnTo>
                    <a:lnTo>
                      <a:pt x="534" y="3"/>
                    </a:lnTo>
                    <a:lnTo>
                      <a:pt x="536" y="6"/>
                    </a:lnTo>
                    <a:lnTo>
                      <a:pt x="536" y="23"/>
                    </a:lnTo>
                    <a:lnTo>
                      <a:pt x="534" y="25"/>
                    </a:lnTo>
                    <a:lnTo>
                      <a:pt x="533" y="28"/>
                    </a:lnTo>
                    <a:lnTo>
                      <a:pt x="529" y="28"/>
                    </a:lnTo>
                    <a:lnTo>
                      <a:pt x="0" y="20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</p:grpSp>
      </p:grpSp>
      <p:grpSp>
        <p:nvGrpSpPr>
          <p:cNvPr id="30" name="그룹 29"/>
          <p:cNvGrpSpPr/>
          <p:nvPr/>
        </p:nvGrpSpPr>
        <p:grpSpPr>
          <a:xfrm>
            <a:off x="5738164" y="4541440"/>
            <a:ext cx="1056196" cy="1151386"/>
            <a:chOff x="3860464" y="2451918"/>
            <a:chExt cx="1440000" cy="1481138"/>
          </a:xfrm>
        </p:grpSpPr>
        <p:sp>
          <p:nvSpPr>
            <p:cNvPr id="44" name="Freeform 73"/>
            <p:cNvSpPr>
              <a:spLocks/>
            </p:cNvSpPr>
            <p:nvPr/>
          </p:nvSpPr>
          <p:spPr bwMode="auto">
            <a:xfrm>
              <a:off x="3860464" y="2451918"/>
              <a:ext cx="1440000" cy="1481138"/>
            </a:xfrm>
            <a:custGeom>
              <a:avLst/>
              <a:gdLst>
                <a:gd name="T0" fmla="*/ 466 w 932"/>
                <a:gd name="T1" fmla="*/ 0 h 933"/>
                <a:gd name="T2" fmla="*/ 529 w 932"/>
                <a:gd name="T3" fmla="*/ 4 h 933"/>
                <a:gd name="T4" fmla="*/ 590 w 932"/>
                <a:gd name="T5" fmla="*/ 17 h 933"/>
                <a:gd name="T6" fmla="*/ 648 w 932"/>
                <a:gd name="T7" fmla="*/ 36 h 933"/>
                <a:gd name="T8" fmla="*/ 702 w 932"/>
                <a:gd name="T9" fmla="*/ 64 h 933"/>
                <a:gd name="T10" fmla="*/ 751 w 932"/>
                <a:gd name="T11" fmla="*/ 97 h 933"/>
                <a:gd name="T12" fmla="*/ 796 w 932"/>
                <a:gd name="T13" fmla="*/ 136 h 933"/>
                <a:gd name="T14" fmla="*/ 835 w 932"/>
                <a:gd name="T15" fmla="*/ 182 h 933"/>
                <a:gd name="T16" fmla="*/ 869 w 932"/>
                <a:gd name="T17" fmla="*/ 230 h 933"/>
                <a:gd name="T18" fmla="*/ 896 w 932"/>
                <a:gd name="T19" fmla="*/ 285 h 933"/>
                <a:gd name="T20" fmla="*/ 916 w 932"/>
                <a:gd name="T21" fmla="*/ 343 h 933"/>
                <a:gd name="T22" fmla="*/ 928 w 932"/>
                <a:gd name="T23" fmla="*/ 404 h 933"/>
                <a:gd name="T24" fmla="*/ 932 w 932"/>
                <a:gd name="T25" fmla="*/ 466 h 933"/>
                <a:gd name="T26" fmla="*/ 928 w 932"/>
                <a:gd name="T27" fmla="*/ 530 h 933"/>
                <a:gd name="T28" fmla="*/ 916 w 932"/>
                <a:gd name="T29" fmla="*/ 591 h 933"/>
                <a:gd name="T30" fmla="*/ 896 w 932"/>
                <a:gd name="T31" fmla="*/ 648 h 933"/>
                <a:gd name="T32" fmla="*/ 869 w 932"/>
                <a:gd name="T33" fmla="*/ 702 h 933"/>
                <a:gd name="T34" fmla="*/ 835 w 932"/>
                <a:gd name="T35" fmla="*/ 752 h 933"/>
                <a:gd name="T36" fmla="*/ 796 w 932"/>
                <a:gd name="T37" fmla="*/ 797 h 933"/>
                <a:gd name="T38" fmla="*/ 751 w 932"/>
                <a:gd name="T39" fmla="*/ 836 h 933"/>
                <a:gd name="T40" fmla="*/ 702 w 932"/>
                <a:gd name="T41" fmla="*/ 869 h 933"/>
                <a:gd name="T42" fmla="*/ 648 w 932"/>
                <a:gd name="T43" fmla="*/ 897 h 933"/>
                <a:gd name="T44" fmla="*/ 590 w 932"/>
                <a:gd name="T45" fmla="*/ 916 h 933"/>
                <a:gd name="T46" fmla="*/ 529 w 932"/>
                <a:gd name="T47" fmla="*/ 929 h 933"/>
                <a:gd name="T48" fmla="*/ 466 w 932"/>
                <a:gd name="T49" fmla="*/ 933 h 933"/>
                <a:gd name="T50" fmla="*/ 402 w 932"/>
                <a:gd name="T51" fmla="*/ 929 h 933"/>
                <a:gd name="T52" fmla="*/ 343 w 932"/>
                <a:gd name="T53" fmla="*/ 916 h 933"/>
                <a:gd name="T54" fmla="*/ 284 w 932"/>
                <a:gd name="T55" fmla="*/ 897 h 933"/>
                <a:gd name="T56" fmla="*/ 230 w 932"/>
                <a:gd name="T57" fmla="*/ 869 h 933"/>
                <a:gd name="T58" fmla="*/ 180 w 932"/>
                <a:gd name="T59" fmla="*/ 836 h 933"/>
                <a:gd name="T60" fmla="*/ 136 w 932"/>
                <a:gd name="T61" fmla="*/ 797 h 933"/>
                <a:gd name="T62" fmla="*/ 97 w 932"/>
                <a:gd name="T63" fmla="*/ 752 h 933"/>
                <a:gd name="T64" fmla="*/ 64 w 932"/>
                <a:gd name="T65" fmla="*/ 702 h 933"/>
                <a:gd name="T66" fmla="*/ 36 w 932"/>
                <a:gd name="T67" fmla="*/ 648 h 933"/>
                <a:gd name="T68" fmla="*/ 16 w 932"/>
                <a:gd name="T69" fmla="*/ 591 h 933"/>
                <a:gd name="T70" fmla="*/ 4 w 932"/>
                <a:gd name="T71" fmla="*/ 530 h 933"/>
                <a:gd name="T72" fmla="*/ 0 w 932"/>
                <a:gd name="T73" fmla="*/ 466 h 933"/>
                <a:gd name="T74" fmla="*/ 4 w 932"/>
                <a:gd name="T75" fmla="*/ 404 h 933"/>
                <a:gd name="T76" fmla="*/ 16 w 932"/>
                <a:gd name="T77" fmla="*/ 343 h 933"/>
                <a:gd name="T78" fmla="*/ 36 w 932"/>
                <a:gd name="T79" fmla="*/ 285 h 933"/>
                <a:gd name="T80" fmla="*/ 64 w 932"/>
                <a:gd name="T81" fmla="*/ 230 h 933"/>
                <a:gd name="T82" fmla="*/ 97 w 932"/>
                <a:gd name="T83" fmla="*/ 182 h 933"/>
                <a:gd name="T84" fmla="*/ 136 w 932"/>
                <a:gd name="T85" fmla="*/ 136 h 933"/>
                <a:gd name="T86" fmla="*/ 180 w 932"/>
                <a:gd name="T87" fmla="*/ 97 h 933"/>
                <a:gd name="T88" fmla="*/ 230 w 932"/>
                <a:gd name="T89" fmla="*/ 64 h 933"/>
                <a:gd name="T90" fmla="*/ 284 w 932"/>
                <a:gd name="T91" fmla="*/ 36 h 933"/>
                <a:gd name="T92" fmla="*/ 343 w 932"/>
                <a:gd name="T93" fmla="*/ 17 h 933"/>
                <a:gd name="T94" fmla="*/ 402 w 932"/>
                <a:gd name="T95" fmla="*/ 4 h 933"/>
                <a:gd name="T96" fmla="*/ 466 w 932"/>
                <a:gd name="T97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2" h="933">
                  <a:moveTo>
                    <a:pt x="466" y="0"/>
                  </a:moveTo>
                  <a:lnTo>
                    <a:pt x="529" y="4"/>
                  </a:lnTo>
                  <a:lnTo>
                    <a:pt x="590" y="17"/>
                  </a:lnTo>
                  <a:lnTo>
                    <a:pt x="648" y="36"/>
                  </a:lnTo>
                  <a:lnTo>
                    <a:pt x="702" y="64"/>
                  </a:lnTo>
                  <a:lnTo>
                    <a:pt x="751" y="97"/>
                  </a:lnTo>
                  <a:lnTo>
                    <a:pt x="796" y="136"/>
                  </a:lnTo>
                  <a:lnTo>
                    <a:pt x="835" y="182"/>
                  </a:lnTo>
                  <a:lnTo>
                    <a:pt x="869" y="230"/>
                  </a:lnTo>
                  <a:lnTo>
                    <a:pt x="896" y="285"/>
                  </a:lnTo>
                  <a:lnTo>
                    <a:pt x="916" y="343"/>
                  </a:lnTo>
                  <a:lnTo>
                    <a:pt x="928" y="404"/>
                  </a:lnTo>
                  <a:lnTo>
                    <a:pt x="932" y="466"/>
                  </a:lnTo>
                  <a:lnTo>
                    <a:pt x="928" y="530"/>
                  </a:lnTo>
                  <a:lnTo>
                    <a:pt x="916" y="591"/>
                  </a:lnTo>
                  <a:lnTo>
                    <a:pt x="896" y="648"/>
                  </a:lnTo>
                  <a:lnTo>
                    <a:pt x="869" y="702"/>
                  </a:lnTo>
                  <a:lnTo>
                    <a:pt x="835" y="752"/>
                  </a:lnTo>
                  <a:lnTo>
                    <a:pt x="796" y="797"/>
                  </a:lnTo>
                  <a:lnTo>
                    <a:pt x="751" y="836"/>
                  </a:lnTo>
                  <a:lnTo>
                    <a:pt x="702" y="869"/>
                  </a:lnTo>
                  <a:lnTo>
                    <a:pt x="648" y="897"/>
                  </a:lnTo>
                  <a:lnTo>
                    <a:pt x="590" y="916"/>
                  </a:lnTo>
                  <a:lnTo>
                    <a:pt x="529" y="929"/>
                  </a:lnTo>
                  <a:lnTo>
                    <a:pt x="466" y="933"/>
                  </a:lnTo>
                  <a:lnTo>
                    <a:pt x="402" y="929"/>
                  </a:lnTo>
                  <a:lnTo>
                    <a:pt x="343" y="916"/>
                  </a:lnTo>
                  <a:lnTo>
                    <a:pt x="284" y="897"/>
                  </a:lnTo>
                  <a:lnTo>
                    <a:pt x="230" y="869"/>
                  </a:lnTo>
                  <a:lnTo>
                    <a:pt x="180" y="836"/>
                  </a:lnTo>
                  <a:lnTo>
                    <a:pt x="136" y="797"/>
                  </a:lnTo>
                  <a:lnTo>
                    <a:pt x="97" y="752"/>
                  </a:lnTo>
                  <a:lnTo>
                    <a:pt x="64" y="702"/>
                  </a:lnTo>
                  <a:lnTo>
                    <a:pt x="36" y="648"/>
                  </a:lnTo>
                  <a:lnTo>
                    <a:pt x="16" y="591"/>
                  </a:lnTo>
                  <a:lnTo>
                    <a:pt x="4" y="530"/>
                  </a:lnTo>
                  <a:lnTo>
                    <a:pt x="0" y="466"/>
                  </a:lnTo>
                  <a:lnTo>
                    <a:pt x="4" y="404"/>
                  </a:lnTo>
                  <a:lnTo>
                    <a:pt x="16" y="343"/>
                  </a:lnTo>
                  <a:lnTo>
                    <a:pt x="36" y="285"/>
                  </a:lnTo>
                  <a:lnTo>
                    <a:pt x="64" y="230"/>
                  </a:lnTo>
                  <a:lnTo>
                    <a:pt x="97" y="182"/>
                  </a:lnTo>
                  <a:lnTo>
                    <a:pt x="136" y="136"/>
                  </a:lnTo>
                  <a:lnTo>
                    <a:pt x="180" y="97"/>
                  </a:lnTo>
                  <a:lnTo>
                    <a:pt x="230" y="64"/>
                  </a:lnTo>
                  <a:lnTo>
                    <a:pt x="284" y="36"/>
                  </a:lnTo>
                  <a:lnTo>
                    <a:pt x="343" y="17"/>
                  </a:lnTo>
                  <a:lnTo>
                    <a:pt x="402" y="4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3932312" y="2495800"/>
              <a:ext cx="1329844" cy="1365248"/>
              <a:chOff x="3586800" y="565862"/>
              <a:chExt cx="1935478" cy="1792452"/>
            </a:xfrm>
          </p:grpSpPr>
          <p:sp>
            <p:nvSpPr>
              <p:cNvPr id="46" name="Freeform 414"/>
              <p:cNvSpPr>
                <a:spLocks noEditPoints="1"/>
              </p:cNvSpPr>
              <p:nvPr/>
            </p:nvSpPr>
            <p:spPr bwMode="auto">
              <a:xfrm>
                <a:off x="4391025" y="1076325"/>
                <a:ext cx="384175" cy="60325"/>
              </a:xfrm>
              <a:custGeom>
                <a:avLst/>
                <a:gdLst>
                  <a:gd name="T0" fmla="*/ 233 w 242"/>
                  <a:gd name="T1" fmla="*/ 7 h 38"/>
                  <a:gd name="T2" fmla="*/ 240 w 242"/>
                  <a:gd name="T3" fmla="*/ 13 h 38"/>
                  <a:gd name="T4" fmla="*/ 242 w 242"/>
                  <a:gd name="T5" fmla="*/ 22 h 38"/>
                  <a:gd name="T6" fmla="*/ 238 w 242"/>
                  <a:gd name="T7" fmla="*/ 32 h 38"/>
                  <a:gd name="T8" fmla="*/ 231 w 242"/>
                  <a:gd name="T9" fmla="*/ 37 h 38"/>
                  <a:gd name="T10" fmla="*/ 220 w 242"/>
                  <a:gd name="T11" fmla="*/ 37 h 38"/>
                  <a:gd name="T12" fmla="*/ 212 w 242"/>
                  <a:gd name="T13" fmla="*/ 30 h 38"/>
                  <a:gd name="T14" fmla="*/ 210 w 242"/>
                  <a:gd name="T15" fmla="*/ 20 h 38"/>
                  <a:gd name="T16" fmla="*/ 213 w 242"/>
                  <a:gd name="T17" fmla="*/ 11 h 38"/>
                  <a:gd name="T18" fmla="*/ 223 w 242"/>
                  <a:gd name="T19" fmla="*/ 5 h 38"/>
                  <a:gd name="T20" fmla="*/ 15 w 242"/>
                  <a:gd name="T21" fmla="*/ 3 h 38"/>
                  <a:gd name="T22" fmla="*/ 25 w 242"/>
                  <a:gd name="T23" fmla="*/ 5 h 38"/>
                  <a:gd name="T24" fmla="*/ 32 w 242"/>
                  <a:gd name="T25" fmla="*/ 12 h 38"/>
                  <a:gd name="T26" fmla="*/ 32 w 242"/>
                  <a:gd name="T27" fmla="*/ 22 h 38"/>
                  <a:gd name="T28" fmla="*/ 26 w 242"/>
                  <a:gd name="T29" fmla="*/ 32 h 38"/>
                  <a:gd name="T30" fmla="*/ 17 w 242"/>
                  <a:gd name="T31" fmla="*/ 34 h 38"/>
                  <a:gd name="T32" fmla="*/ 7 w 242"/>
                  <a:gd name="T33" fmla="*/ 32 h 38"/>
                  <a:gd name="T34" fmla="*/ 1 w 242"/>
                  <a:gd name="T35" fmla="*/ 25 h 38"/>
                  <a:gd name="T36" fmla="*/ 0 w 242"/>
                  <a:gd name="T37" fmla="*/ 15 h 38"/>
                  <a:gd name="T38" fmla="*/ 5 w 242"/>
                  <a:gd name="T39" fmla="*/ 5 h 38"/>
                  <a:gd name="T40" fmla="*/ 15 w 242"/>
                  <a:gd name="T41" fmla="*/ 3 h 38"/>
                  <a:gd name="T42" fmla="*/ 162 w 242"/>
                  <a:gd name="T43" fmla="*/ 1 h 38"/>
                  <a:gd name="T44" fmla="*/ 169 w 242"/>
                  <a:gd name="T45" fmla="*/ 8 h 38"/>
                  <a:gd name="T46" fmla="*/ 173 w 242"/>
                  <a:gd name="T47" fmla="*/ 17 h 38"/>
                  <a:gd name="T48" fmla="*/ 169 w 242"/>
                  <a:gd name="T49" fmla="*/ 28 h 38"/>
                  <a:gd name="T50" fmla="*/ 161 w 242"/>
                  <a:gd name="T51" fmla="*/ 33 h 38"/>
                  <a:gd name="T52" fmla="*/ 151 w 242"/>
                  <a:gd name="T53" fmla="*/ 32 h 38"/>
                  <a:gd name="T54" fmla="*/ 143 w 242"/>
                  <a:gd name="T55" fmla="*/ 26 h 38"/>
                  <a:gd name="T56" fmla="*/ 140 w 242"/>
                  <a:gd name="T57" fmla="*/ 16 h 38"/>
                  <a:gd name="T58" fmla="*/ 144 w 242"/>
                  <a:gd name="T59" fmla="*/ 7 h 38"/>
                  <a:gd name="T60" fmla="*/ 152 w 242"/>
                  <a:gd name="T61" fmla="*/ 1 h 38"/>
                  <a:gd name="T62" fmla="*/ 85 w 242"/>
                  <a:gd name="T63" fmla="*/ 0 h 38"/>
                  <a:gd name="T64" fmla="*/ 96 w 242"/>
                  <a:gd name="T65" fmla="*/ 3 h 38"/>
                  <a:gd name="T66" fmla="*/ 101 w 242"/>
                  <a:gd name="T67" fmla="*/ 11 h 38"/>
                  <a:gd name="T68" fmla="*/ 101 w 242"/>
                  <a:gd name="T69" fmla="*/ 21 h 38"/>
                  <a:gd name="T70" fmla="*/ 96 w 242"/>
                  <a:gd name="T71" fmla="*/ 29 h 38"/>
                  <a:gd name="T72" fmla="*/ 87 w 242"/>
                  <a:gd name="T73" fmla="*/ 32 h 38"/>
                  <a:gd name="T74" fmla="*/ 76 w 242"/>
                  <a:gd name="T75" fmla="*/ 29 h 38"/>
                  <a:gd name="T76" fmla="*/ 71 w 242"/>
                  <a:gd name="T77" fmla="*/ 21 h 38"/>
                  <a:gd name="T78" fmla="*/ 71 w 242"/>
                  <a:gd name="T79" fmla="*/ 11 h 38"/>
                  <a:gd name="T80" fmla="*/ 76 w 242"/>
                  <a:gd name="T81" fmla="*/ 3 h 38"/>
                  <a:gd name="T82" fmla="*/ 85 w 242"/>
                  <a:gd name="T8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2" h="38">
                    <a:moveTo>
                      <a:pt x="228" y="5"/>
                    </a:moveTo>
                    <a:lnTo>
                      <a:pt x="233" y="7"/>
                    </a:lnTo>
                    <a:lnTo>
                      <a:pt x="237" y="9"/>
                    </a:lnTo>
                    <a:lnTo>
                      <a:pt x="240" y="13"/>
                    </a:lnTo>
                    <a:lnTo>
                      <a:pt x="242" y="17"/>
                    </a:lnTo>
                    <a:lnTo>
                      <a:pt x="242" y="22"/>
                    </a:lnTo>
                    <a:lnTo>
                      <a:pt x="241" y="28"/>
                    </a:lnTo>
                    <a:lnTo>
                      <a:pt x="238" y="32"/>
                    </a:lnTo>
                    <a:lnTo>
                      <a:pt x="234" y="35"/>
                    </a:lnTo>
                    <a:lnTo>
                      <a:pt x="231" y="37"/>
                    </a:lnTo>
                    <a:lnTo>
                      <a:pt x="225" y="38"/>
                    </a:lnTo>
                    <a:lnTo>
                      <a:pt x="220" y="37"/>
                    </a:lnTo>
                    <a:lnTo>
                      <a:pt x="216" y="34"/>
                    </a:lnTo>
                    <a:lnTo>
                      <a:pt x="212" y="30"/>
                    </a:lnTo>
                    <a:lnTo>
                      <a:pt x="211" y="25"/>
                    </a:lnTo>
                    <a:lnTo>
                      <a:pt x="210" y="20"/>
                    </a:lnTo>
                    <a:lnTo>
                      <a:pt x="211" y="15"/>
                    </a:lnTo>
                    <a:lnTo>
                      <a:pt x="213" y="11"/>
                    </a:lnTo>
                    <a:lnTo>
                      <a:pt x="217" y="8"/>
                    </a:lnTo>
                    <a:lnTo>
                      <a:pt x="223" y="5"/>
                    </a:lnTo>
                    <a:lnTo>
                      <a:pt x="228" y="5"/>
                    </a:lnTo>
                    <a:close/>
                    <a:moveTo>
                      <a:pt x="15" y="3"/>
                    </a:moveTo>
                    <a:lnTo>
                      <a:pt x="20" y="3"/>
                    </a:lnTo>
                    <a:lnTo>
                      <a:pt x="25" y="5"/>
                    </a:lnTo>
                    <a:lnTo>
                      <a:pt x="29" y="8"/>
                    </a:lnTo>
                    <a:lnTo>
                      <a:pt x="32" y="12"/>
                    </a:lnTo>
                    <a:lnTo>
                      <a:pt x="32" y="17"/>
                    </a:lnTo>
                    <a:lnTo>
                      <a:pt x="32" y="22"/>
                    </a:lnTo>
                    <a:lnTo>
                      <a:pt x="29" y="28"/>
                    </a:lnTo>
                    <a:lnTo>
                      <a:pt x="26" y="32"/>
                    </a:lnTo>
                    <a:lnTo>
                      <a:pt x="22" y="34"/>
                    </a:lnTo>
                    <a:lnTo>
                      <a:pt x="17" y="34"/>
                    </a:lnTo>
                    <a:lnTo>
                      <a:pt x="12" y="34"/>
                    </a:lnTo>
                    <a:lnTo>
                      <a:pt x="7" y="32"/>
                    </a:lnTo>
                    <a:lnTo>
                      <a:pt x="4" y="29"/>
                    </a:lnTo>
                    <a:lnTo>
                      <a:pt x="1" y="25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3" y="9"/>
                    </a:lnTo>
                    <a:lnTo>
                      <a:pt x="5" y="5"/>
                    </a:lnTo>
                    <a:lnTo>
                      <a:pt x="9" y="4"/>
                    </a:lnTo>
                    <a:lnTo>
                      <a:pt x="15" y="3"/>
                    </a:lnTo>
                    <a:close/>
                    <a:moveTo>
                      <a:pt x="157" y="0"/>
                    </a:moveTo>
                    <a:lnTo>
                      <a:pt x="162" y="1"/>
                    </a:lnTo>
                    <a:lnTo>
                      <a:pt x="166" y="4"/>
                    </a:lnTo>
                    <a:lnTo>
                      <a:pt x="169" y="8"/>
                    </a:lnTo>
                    <a:lnTo>
                      <a:pt x="172" y="12"/>
                    </a:lnTo>
                    <a:lnTo>
                      <a:pt x="173" y="17"/>
                    </a:lnTo>
                    <a:lnTo>
                      <a:pt x="172" y="22"/>
                    </a:lnTo>
                    <a:lnTo>
                      <a:pt x="169" y="28"/>
                    </a:lnTo>
                    <a:lnTo>
                      <a:pt x="165" y="30"/>
                    </a:lnTo>
                    <a:lnTo>
                      <a:pt x="161" y="33"/>
                    </a:lnTo>
                    <a:lnTo>
                      <a:pt x="156" y="33"/>
                    </a:lnTo>
                    <a:lnTo>
                      <a:pt x="151" y="32"/>
                    </a:lnTo>
                    <a:lnTo>
                      <a:pt x="147" y="30"/>
                    </a:lnTo>
                    <a:lnTo>
                      <a:pt x="143" y="26"/>
                    </a:lnTo>
                    <a:lnTo>
                      <a:pt x="140" y="21"/>
                    </a:lnTo>
                    <a:lnTo>
                      <a:pt x="140" y="16"/>
                    </a:lnTo>
                    <a:lnTo>
                      <a:pt x="141" y="11"/>
                    </a:lnTo>
                    <a:lnTo>
                      <a:pt x="144" y="7"/>
                    </a:lnTo>
                    <a:lnTo>
                      <a:pt x="147" y="4"/>
                    </a:lnTo>
                    <a:lnTo>
                      <a:pt x="152" y="1"/>
                    </a:lnTo>
                    <a:lnTo>
                      <a:pt x="157" y="0"/>
                    </a:lnTo>
                    <a:close/>
                    <a:moveTo>
                      <a:pt x="85" y="0"/>
                    </a:moveTo>
                    <a:lnTo>
                      <a:pt x="90" y="0"/>
                    </a:lnTo>
                    <a:lnTo>
                      <a:pt x="96" y="3"/>
                    </a:lnTo>
                    <a:lnTo>
                      <a:pt x="100" y="7"/>
                    </a:lnTo>
                    <a:lnTo>
                      <a:pt x="101" y="11"/>
                    </a:lnTo>
                    <a:lnTo>
                      <a:pt x="102" y="16"/>
                    </a:lnTo>
                    <a:lnTo>
                      <a:pt x="101" y="21"/>
                    </a:lnTo>
                    <a:lnTo>
                      <a:pt x="100" y="25"/>
                    </a:lnTo>
                    <a:lnTo>
                      <a:pt x="96" y="29"/>
                    </a:lnTo>
                    <a:lnTo>
                      <a:pt x="92" y="32"/>
                    </a:lnTo>
                    <a:lnTo>
                      <a:pt x="87" y="32"/>
                    </a:lnTo>
                    <a:lnTo>
                      <a:pt x="81" y="32"/>
                    </a:lnTo>
                    <a:lnTo>
                      <a:pt x="76" y="29"/>
                    </a:lnTo>
                    <a:lnTo>
                      <a:pt x="73" y="26"/>
                    </a:lnTo>
                    <a:lnTo>
                      <a:pt x="71" y="21"/>
                    </a:lnTo>
                    <a:lnTo>
                      <a:pt x="69" y="16"/>
                    </a:lnTo>
                    <a:lnTo>
                      <a:pt x="71" y="11"/>
                    </a:lnTo>
                    <a:lnTo>
                      <a:pt x="73" y="7"/>
                    </a:lnTo>
                    <a:lnTo>
                      <a:pt x="76" y="3"/>
                    </a:lnTo>
                    <a:lnTo>
                      <a:pt x="81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3BB7D9"/>
              </a:solidFill>
              <a:ln w="0">
                <a:solidFill>
                  <a:srgbClr val="3BB7D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47" name="Freeform 416"/>
              <p:cNvSpPr>
                <a:spLocks noEditPoints="1"/>
              </p:cNvSpPr>
              <p:nvPr/>
            </p:nvSpPr>
            <p:spPr bwMode="auto">
              <a:xfrm>
                <a:off x="4391025" y="1076325"/>
                <a:ext cx="384175" cy="60325"/>
              </a:xfrm>
              <a:custGeom>
                <a:avLst/>
                <a:gdLst>
                  <a:gd name="T0" fmla="*/ 233 w 242"/>
                  <a:gd name="T1" fmla="*/ 7 h 38"/>
                  <a:gd name="T2" fmla="*/ 240 w 242"/>
                  <a:gd name="T3" fmla="*/ 13 h 38"/>
                  <a:gd name="T4" fmla="*/ 242 w 242"/>
                  <a:gd name="T5" fmla="*/ 22 h 38"/>
                  <a:gd name="T6" fmla="*/ 238 w 242"/>
                  <a:gd name="T7" fmla="*/ 32 h 38"/>
                  <a:gd name="T8" fmla="*/ 231 w 242"/>
                  <a:gd name="T9" fmla="*/ 37 h 38"/>
                  <a:gd name="T10" fmla="*/ 220 w 242"/>
                  <a:gd name="T11" fmla="*/ 37 h 38"/>
                  <a:gd name="T12" fmla="*/ 212 w 242"/>
                  <a:gd name="T13" fmla="*/ 30 h 38"/>
                  <a:gd name="T14" fmla="*/ 210 w 242"/>
                  <a:gd name="T15" fmla="*/ 20 h 38"/>
                  <a:gd name="T16" fmla="*/ 213 w 242"/>
                  <a:gd name="T17" fmla="*/ 11 h 38"/>
                  <a:gd name="T18" fmla="*/ 223 w 242"/>
                  <a:gd name="T19" fmla="*/ 5 h 38"/>
                  <a:gd name="T20" fmla="*/ 15 w 242"/>
                  <a:gd name="T21" fmla="*/ 3 h 38"/>
                  <a:gd name="T22" fmla="*/ 25 w 242"/>
                  <a:gd name="T23" fmla="*/ 5 h 38"/>
                  <a:gd name="T24" fmla="*/ 32 w 242"/>
                  <a:gd name="T25" fmla="*/ 12 h 38"/>
                  <a:gd name="T26" fmla="*/ 32 w 242"/>
                  <a:gd name="T27" fmla="*/ 22 h 38"/>
                  <a:gd name="T28" fmla="*/ 26 w 242"/>
                  <a:gd name="T29" fmla="*/ 32 h 38"/>
                  <a:gd name="T30" fmla="*/ 17 w 242"/>
                  <a:gd name="T31" fmla="*/ 34 h 38"/>
                  <a:gd name="T32" fmla="*/ 7 w 242"/>
                  <a:gd name="T33" fmla="*/ 32 h 38"/>
                  <a:gd name="T34" fmla="*/ 1 w 242"/>
                  <a:gd name="T35" fmla="*/ 25 h 38"/>
                  <a:gd name="T36" fmla="*/ 0 w 242"/>
                  <a:gd name="T37" fmla="*/ 15 h 38"/>
                  <a:gd name="T38" fmla="*/ 5 w 242"/>
                  <a:gd name="T39" fmla="*/ 5 h 38"/>
                  <a:gd name="T40" fmla="*/ 15 w 242"/>
                  <a:gd name="T41" fmla="*/ 3 h 38"/>
                  <a:gd name="T42" fmla="*/ 162 w 242"/>
                  <a:gd name="T43" fmla="*/ 1 h 38"/>
                  <a:gd name="T44" fmla="*/ 169 w 242"/>
                  <a:gd name="T45" fmla="*/ 8 h 38"/>
                  <a:gd name="T46" fmla="*/ 173 w 242"/>
                  <a:gd name="T47" fmla="*/ 17 h 38"/>
                  <a:gd name="T48" fmla="*/ 169 w 242"/>
                  <a:gd name="T49" fmla="*/ 28 h 38"/>
                  <a:gd name="T50" fmla="*/ 161 w 242"/>
                  <a:gd name="T51" fmla="*/ 33 h 38"/>
                  <a:gd name="T52" fmla="*/ 151 w 242"/>
                  <a:gd name="T53" fmla="*/ 32 h 38"/>
                  <a:gd name="T54" fmla="*/ 143 w 242"/>
                  <a:gd name="T55" fmla="*/ 26 h 38"/>
                  <a:gd name="T56" fmla="*/ 140 w 242"/>
                  <a:gd name="T57" fmla="*/ 16 h 38"/>
                  <a:gd name="T58" fmla="*/ 144 w 242"/>
                  <a:gd name="T59" fmla="*/ 7 h 38"/>
                  <a:gd name="T60" fmla="*/ 152 w 242"/>
                  <a:gd name="T61" fmla="*/ 1 h 38"/>
                  <a:gd name="T62" fmla="*/ 85 w 242"/>
                  <a:gd name="T63" fmla="*/ 0 h 38"/>
                  <a:gd name="T64" fmla="*/ 96 w 242"/>
                  <a:gd name="T65" fmla="*/ 3 h 38"/>
                  <a:gd name="T66" fmla="*/ 101 w 242"/>
                  <a:gd name="T67" fmla="*/ 11 h 38"/>
                  <a:gd name="T68" fmla="*/ 101 w 242"/>
                  <a:gd name="T69" fmla="*/ 21 h 38"/>
                  <a:gd name="T70" fmla="*/ 96 w 242"/>
                  <a:gd name="T71" fmla="*/ 29 h 38"/>
                  <a:gd name="T72" fmla="*/ 87 w 242"/>
                  <a:gd name="T73" fmla="*/ 32 h 38"/>
                  <a:gd name="T74" fmla="*/ 76 w 242"/>
                  <a:gd name="T75" fmla="*/ 29 h 38"/>
                  <a:gd name="T76" fmla="*/ 71 w 242"/>
                  <a:gd name="T77" fmla="*/ 21 h 38"/>
                  <a:gd name="T78" fmla="*/ 71 w 242"/>
                  <a:gd name="T79" fmla="*/ 11 h 38"/>
                  <a:gd name="T80" fmla="*/ 76 w 242"/>
                  <a:gd name="T81" fmla="*/ 3 h 38"/>
                  <a:gd name="T82" fmla="*/ 85 w 242"/>
                  <a:gd name="T8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2" h="38">
                    <a:moveTo>
                      <a:pt x="228" y="5"/>
                    </a:moveTo>
                    <a:lnTo>
                      <a:pt x="233" y="7"/>
                    </a:lnTo>
                    <a:lnTo>
                      <a:pt x="237" y="9"/>
                    </a:lnTo>
                    <a:lnTo>
                      <a:pt x="240" y="13"/>
                    </a:lnTo>
                    <a:lnTo>
                      <a:pt x="242" y="17"/>
                    </a:lnTo>
                    <a:lnTo>
                      <a:pt x="242" y="22"/>
                    </a:lnTo>
                    <a:lnTo>
                      <a:pt x="241" y="28"/>
                    </a:lnTo>
                    <a:lnTo>
                      <a:pt x="238" y="32"/>
                    </a:lnTo>
                    <a:lnTo>
                      <a:pt x="234" y="35"/>
                    </a:lnTo>
                    <a:lnTo>
                      <a:pt x="231" y="37"/>
                    </a:lnTo>
                    <a:lnTo>
                      <a:pt x="225" y="38"/>
                    </a:lnTo>
                    <a:lnTo>
                      <a:pt x="220" y="37"/>
                    </a:lnTo>
                    <a:lnTo>
                      <a:pt x="216" y="34"/>
                    </a:lnTo>
                    <a:lnTo>
                      <a:pt x="212" y="30"/>
                    </a:lnTo>
                    <a:lnTo>
                      <a:pt x="211" y="25"/>
                    </a:lnTo>
                    <a:lnTo>
                      <a:pt x="210" y="20"/>
                    </a:lnTo>
                    <a:lnTo>
                      <a:pt x="211" y="15"/>
                    </a:lnTo>
                    <a:lnTo>
                      <a:pt x="213" y="11"/>
                    </a:lnTo>
                    <a:lnTo>
                      <a:pt x="217" y="8"/>
                    </a:lnTo>
                    <a:lnTo>
                      <a:pt x="223" y="5"/>
                    </a:lnTo>
                    <a:lnTo>
                      <a:pt x="228" y="5"/>
                    </a:lnTo>
                    <a:close/>
                    <a:moveTo>
                      <a:pt x="15" y="3"/>
                    </a:moveTo>
                    <a:lnTo>
                      <a:pt x="20" y="3"/>
                    </a:lnTo>
                    <a:lnTo>
                      <a:pt x="25" y="5"/>
                    </a:lnTo>
                    <a:lnTo>
                      <a:pt x="29" y="8"/>
                    </a:lnTo>
                    <a:lnTo>
                      <a:pt x="32" y="12"/>
                    </a:lnTo>
                    <a:lnTo>
                      <a:pt x="32" y="17"/>
                    </a:lnTo>
                    <a:lnTo>
                      <a:pt x="32" y="22"/>
                    </a:lnTo>
                    <a:lnTo>
                      <a:pt x="29" y="28"/>
                    </a:lnTo>
                    <a:lnTo>
                      <a:pt x="26" y="32"/>
                    </a:lnTo>
                    <a:lnTo>
                      <a:pt x="22" y="34"/>
                    </a:lnTo>
                    <a:lnTo>
                      <a:pt x="17" y="34"/>
                    </a:lnTo>
                    <a:lnTo>
                      <a:pt x="12" y="34"/>
                    </a:lnTo>
                    <a:lnTo>
                      <a:pt x="7" y="32"/>
                    </a:lnTo>
                    <a:lnTo>
                      <a:pt x="4" y="29"/>
                    </a:lnTo>
                    <a:lnTo>
                      <a:pt x="1" y="25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3" y="9"/>
                    </a:lnTo>
                    <a:lnTo>
                      <a:pt x="5" y="5"/>
                    </a:lnTo>
                    <a:lnTo>
                      <a:pt x="9" y="4"/>
                    </a:lnTo>
                    <a:lnTo>
                      <a:pt x="15" y="3"/>
                    </a:lnTo>
                    <a:close/>
                    <a:moveTo>
                      <a:pt x="157" y="0"/>
                    </a:moveTo>
                    <a:lnTo>
                      <a:pt x="162" y="1"/>
                    </a:lnTo>
                    <a:lnTo>
                      <a:pt x="166" y="4"/>
                    </a:lnTo>
                    <a:lnTo>
                      <a:pt x="169" y="8"/>
                    </a:lnTo>
                    <a:lnTo>
                      <a:pt x="172" y="12"/>
                    </a:lnTo>
                    <a:lnTo>
                      <a:pt x="173" y="17"/>
                    </a:lnTo>
                    <a:lnTo>
                      <a:pt x="172" y="22"/>
                    </a:lnTo>
                    <a:lnTo>
                      <a:pt x="169" y="28"/>
                    </a:lnTo>
                    <a:lnTo>
                      <a:pt x="165" y="30"/>
                    </a:lnTo>
                    <a:lnTo>
                      <a:pt x="161" y="33"/>
                    </a:lnTo>
                    <a:lnTo>
                      <a:pt x="156" y="33"/>
                    </a:lnTo>
                    <a:lnTo>
                      <a:pt x="151" y="32"/>
                    </a:lnTo>
                    <a:lnTo>
                      <a:pt x="147" y="30"/>
                    </a:lnTo>
                    <a:lnTo>
                      <a:pt x="143" y="26"/>
                    </a:lnTo>
                    <a:lnTo>
                      <a:pt x="140" y="21"/>
                    </a:lnTo>
                    <a:lnTo>
                      <a:pt x="140" y="16"/>
                    </a:lnTo>
                    <a:lnTo>
                      <a:pt x="141" y="11"/>
                    </a:lnTo>
                    <a:lnTo>
                      <a:pt x="144" y="7"/>
                    </a:lnTo>
                    <a:lnTo>
                      <a:pt x="147" y="4"/>
                    </a:lnTo>
                    <a:lnTo>
                      <a:pt x="152" y="1"/>
                    </a:lnTo>
                    <a:lnTo>
                      <a:pt x="157" y="0"/>
                    </a:lnTo>
                    <a:close/>
                    <a:moveTo>
                      <a:pt x="85" y="0"/>
                    </a:moveTo>
                    <a:lnTo>
                      <a:pt x="90" y="0"/>
                    </a:lnTo>
                    <a:lnTo>
                      <a:pt x="96" y="3"/>
                    </a:lnTo>
                    <a:lnTo>
                      <a:pt x="100" y="7"/>
                    </a:lnTo>
                    <a:lnTo>
                      <a:pt x="101" y="11"/>
                    </a:lnTo>
                    <a:lnTo>
                      <a:pt x="102" y="16"/>
                    </a:lnTo>
                    <a:lnTo>
                      <a:pt x="101" y="21"/>
                    </a:lnTo>
                    <a:lnTo>
                      <a:pt x="100" y="25"/>
                    </a:lnTo>
                    <a:lnTo>
                      <a:pt x="96" y="29"/>
                    </a:lnTo>
                    <a:lnTo>
                      <a:pt x="92" y="32"/>
                    </a:lnTo>
                    <a:lnTo>
                      <a:pt x="87" y="32"/>
                    </a:lnTo>
                    <a:lnTo>
                      <a:pt x="81" y="32"/>
                    </a:lnTo>
                    <a:lnTo>
                      <a:pt x="76" y="29"/>
                    </a:lnTo>
                    <a:lnTo>
                      <a:pt x="73" y="26"/>
                    </a:lnTo>
                    <a:lnTo>
                      <a:pt x="71" y="21"/>
                    </a:lnTo>
                    <a:lnTo>
                      <a:pt x="69" y="16"/>
                    </a:lnTo>
                    <a:lnTo>
                      <a:pt x="71" y="11"/>
                    </a:lnTo>
                    <a:lnTo>
                      <a:pt x="73" y="7"/>
                    </a:lnTo>
                    <a:lnTo>
                      <a:pt x="76" y="3"/>
                    </a:lnTo>
                    <a:lnTo>
                      <a:pt x="81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3BB7D9"/>
              </a:solidFill>
              <a:ln w="0">
                <a:solidFill>
                  <a:srgbClr val="3BB7D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48" name="Freeform 470"/>
              <p:cNvSpPr>
                <a:spLocks/>
              </p:cNvSpPr>
              <p:nvPr/>
            </p:nvSpPr>
            <p:spPr bwMode="auto">
              <a:xfrm>
                <a:off x="3586800" y="565862"/>
                <a:ext cx="1935478" cy="1792452"/>
              </a:xfrm>
              <a:custGeom>
                <a:avLst/>
                <a:gdLst>
                  <a:gd name="T0" fmla="*/ 506 w 1010"/>
                  <a:gd name="T1" fmla="*/ 0 h 1010"/>
                  <a:gd name="T2" fmla="*/ 568 w 1010"/>
                  <a:gd name="T3" fmla="*/ 4 h 1010"/>
                  <a:gd name="T4" fmla="*/ 630 w 1010"/>
                  <a:gd name="T5" fmla="*/ 16 h 1010"/>
                  <a:gd name="T6" fmla="*/ 687 w 1010"/>
                  <a:gd name="T7" fmla="*/ 34 h 1010"/>
                  <a:gd name="T8" fmla="*/ 742 w 1010"/>
                  <a:gd name="T9" fmla="*/ 59 h 1010"/>
                  <a:gd name="T10" fmla="*/ 794 w 1010"/>
                  <a:gd name="T11" fmla="*/ 91 h 1010"/>
                  <a:gd name="T12" fmla="*/ 841 w 1010"/>
                  <a:gd name="T13" fmla="*/ 127 h 1010"/>
                  <a:gd name="T14" fmla="*/ 883 w 1010"/>
                  <a:gd name="T15" fmla="*/ 169 h 1010"/>
                  <a:gd name="T16" fmla="*/ 919 w 1010"/>
                  <a:gd name="T17" fmla="*/ 216 h 1010"/>
                  <a:gd name="T18" fmla="*/ 951 w 1010"/>
                  <a:gd name="T19" fmla="*/ 267 h 1010"/>
                  <a:gd name="T20" fmla="*/ 975 w 1010"/>
                  <a:gd name="T21" fmla="*/ 322 h 1010"/>
                  <a:gd name="T22" fmla="*/ 995 w 1010"/>
                  <a:gd name="T23" fmla="*/ 380 h 1010"/>
                  <a:gd name="T24" fmla="*/ 1006 w 1010"/>
                  <a:gd name="T25" fmla="*/ 441 h 1010"/>
                  <a:gd name="T26" fmla="*/ 1010 w 1010"/>
                  <a:gd name="T27" fmla="*/ 504 h 1010"/>
                  <a:gd name="T28" fmla="*/ 1006 w 1010"/>
                  <a:gd name="T29" fmla="*/ 568 h 1010"/>
                  <a:gd name="T30" fmla="*/ 995 w 1010"/>
                  <a:gd name="T31" fmla="*/ 629 h 1010"/>
                  <a:gd name="T32" fmla="*/ 975 w 1010"/>
                  <a:gd name="T33" fmla="*/ 688 h 1010"/>
                  <a:gd name="T34" fmla="*/ 951 w 1010"/>
                  <a:gd name="T35" fmla="*/ 743 h 1010"/>
                  <a:gd name="T36" fmla="*/ 919 w 1010"/>
                  <a:gd name="T37" fmla="*/ 794 h 1010"/>
                  <a:gd name="T38" fmla="*/ 883 w 1010"/>
                  <a:gd name="T39" fmla="*/ 839 h 1010"/>
                  <a:gd name="T40" fmla="*/ 841 w 1010"/>
                  <a:gd name="T41" fmla="*/ 883 h 1010"/>
                  <a:gd name="T42" fmla="*/ 794 w 1010"/>
                  <a:gd name="T43" fmla="*/ 919 h 1010"/>
                  <a:gd name="T44" fmla="*/ 742 w 1010"/>
                  <a:gd name="T45" fmla="*/ 951 h 1010"/>
                  <a:gd name="T46" fmla="*/ 687 w 1010"/>
                  <a:gd name="T47" fmla="*/ 976 h 1010"/>
                  <a:gd name="T48" fmla="*/ 630 w 1010"/>
                  <a:gd name="T49" fmla="*/ 994 h 1010"/>
                  <a:gd name="T50" fmla="*/ 568 w 1010"/>
                  <a:gd name="T51" fmla="*/ 1006 h 1010"/>
                  <a:gd name="T52" fmla="*/ 506 w 1010"/>
                  <a:gd name="T53" fmla="*/ 1010 h 1010"/>
                  <a:gd name="T54" fmla="*/ 441 w 1010"/>
                  <a:gd name="T55" fmla="*/ 1006 h 1010"/>
                  <a:gd name="T56" fmla="*/ 381 w 1010"/>
                  <a:gd name="T57" fmla="*/ 994 h 1010"/>
                  <a:gd name="T58" fmla="*/ 322 w 1010"/>
                  <a:gd name="T59" fmla="*/ 976 h 1010"/>
                  <a:gd name="T60" fmla="*/ 267 w 1010"/>
                  <a:gd name="T61" fmla="*/ 951 h 1010"/>
                  <a:gd name="T62" fmla="*/ 216 w 1010"/>
                  <a:gd name="T63" fmla="*/ 919 h 1010"/>
                  <a:gd name="T64" fmla="*/ 170 w 1010"/>
                  <a:gd name="T65" fmla="*/ 883 h 1010"/>
                  <a:gd name="T66" fmla="*/ 127 w 1010"/>
                  <a:gd name="T67" fmla="*/ 839 h 1010"/>
                  <a:gd name="T68" fmla="*/ 91 w 1010"/>
                  <a:gd name="T69" fmla="*/ 794 h 1010"/>
                  <a:gd name="T70" fmla="*/ 59 w 1010"/>
                  <a:gd name="T71" fmla="*/ 743 h 1010"/>
                  <a:gd name="T72" fmla="*/ 34 w 1010"/>
                  <a:gd name="T73" fmla="*/ 688 h 1010"/>
                  <a:gd name="T74" fmla="*/ 16 w 1010"/>
                  <a:gd name="T75" fmla="*/ 629 h 1010"/>
                  <a:gd name="T76" fmla="*/ 4 w 1010"/>
                  <a:gd name="T77" fmla="*/ 568 h 1010"/>
                  <a:gd name="T78" fmla="*/ 0 w 1010"/>
                  <a:gd name="T79" fmla="*/ 504 h 1010"/>
                  <a:gd name="T80" fmla="*/ 4 w 1010"/>
                  <a:gd name="T81" fmla="*/ 441 h 1010"/>
                  <a:gd name="T82" fmla="*/ 16 w 1010"/>
                  <a:gd name="T83" fmla="*/ 380 h 1010"/>
                  <a:gd name="T84" fmla="*/ 34 w 1010"/>
                  <a:gd name="T85" fmla="*/ 322 h 1010"/>
                  <a:gd name="T86" fmla="*/ 59 w 1010"/>
                  <a:gd name="T87" fmla="*/ 267 h 1010"/>
                  <a:gd name="T88" fmla="*/ 91 w 1010"/>
                  <a:gd name="T89" fmla="*/ 216 h 1010"/>
                  <a:gd name="T90" fmla="*/ 127 w 1010"/>
                  <a:gd name="T91" fmla="*/ 169 h 1010"/>
                  <a:gd name="T92" fmla="*/ 170 w 1010"/>
                  <a:gd name="T93" fmla="*/ 127 h 1010"/>
                  <a:gd name="T94" fmla="*/ 216 w 1010"/>
                  <a:gd name="T95" fmla="*/ 91 h 1010"/>
                  <a:gd name="T96" fmla="*/ 267 w 1010"/>
                  <a:gd name="T97" fmla="*/ 59 h 1010"/>
                  <a:gd name="T98" fmla="*/ 322 w 1010"/>
                  <a:gd name="T99" fmla="*/ 34 h 1010"/>
                  <a:gd name="T100" fmla="*/ 381 w 1010"/>
                  <a:gd name="T101" fmla="*/ 16 h 1010"/>
                  <a:gd name="T102" fmla="*/ 441 w 1010"/>
                  <a:gd name="T103" fmla="*/ 4 h 1010"/>
                  <a:gd name="T104" fmla="*/ 506 w 1010"/>
                  <a:gd name="T105" fmla="*/ 0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10" h="1010">
                    <a:moveTo>
                      <a:pt x="506" y="0"/>
                    </a:moveTo>
                    <a:lnTo>
                      <a:pt x="568" y="4"/>
                    </a:lnTo>
                    <a:lnTo>
                      <a:pt x="630" y="16"/>
                    </a:lnTo>
                    <a:lnTo>
                      <a:pt x="687" y="34"/>
                    </a:lnTo>
                    <a:lnTo>
                      <a:pt x="742" y="59"/>
                    </a:lnTo>
                    <a:lnTo>
                      <a:pt x="794" y="91"/>
                    </a:lnTo>
                    <a:lnTo>
                      <a:pt x="841" y="127"/>
                    </a:lnTo>
                    <a:lnTo>
                      <a:pt x="883" y="169"/>
                    </a:lnTo>
                    <a:lnTo>
                      <a:pt x="919" y="216"/>
                    </a:lnTo>
                    <a:lnTo>
                      <a:pt x="951" y="267"/>
                    </a:lnTo>
                    <a:lnTo>
                      <a:pt x="975" y="322"/>
                    </a:lnTo>
                    <a:lnTo>
                      <a:pt x="995" y="380"/>
                    </a:lnTo>
                    <a:lnTo>
                      <a:pt x="1006" y="441"/>
                    </a:lnTo>
                    <a:lnTo>
                      <a:pt x="1010" y="504"/>
                    </a:lnTo>
                    <a:lnTo>
                      <a:pt x="1006" y="568"/>
                    </a:lnTo>
                    <a:lnTo>
                      <a:pt x="995" y="629"/>
                    </a:lnTo>
                    <a:lnTo>
                      <a:pt x="975" y="688"/>
                    </a:lnTo>
                    <a:lnTo>
                      <a:pt x="951" y="743"/>
                    </a:lnTo>
                    <a:lnTo>
                      <a:pt x="919" y="794"/>
                    </a:lnTo>
                    <a:lnTo>
                      <a:pt x="883" y="839"/>
                    </a:lnTo>
                    <a:lnTo>
                      <a:pt x="841" y="883"/>
                    </a:lnTo>
                    <a:lnTo>
                      <a:pt x="794" y="919"/>
                    </a:lnTo>
                    <a:lnTo>
                      <a:pt x="742" y="951"/>
                    </a:lnTo>
                    <a:lnTo>
                      <a:pt x="687" y="976"/>
                    </a:lnTo>
                    <a:lnTo>
                      <a:pt x="630" y="994"/>
                    </a:lnTo>
                    <a:lnTo>
                      <a:pt x="568" y="1006"/>
                    </a:lnTo>
                    <a:lnTo>
                      <a:pt x="506" y="1010"/>
                    </a:lnTo>
                    <a:lnTo>
                      <a:pt x="441" y="1006"/>
                    </a:lnTo>
                    <a:lnTo>
                      <a:pt x="381" y="994"/>
                    </a:lnTo>
                    <a:lnTo>
                      <a:pt x="322" y="976"/>
                    </a:lnTo>
                    <a:lnTo>
                      <a:pt x="267" y="951"/>
                    </a:lnTo>
                    <a:lnTo>
                      <a:pt x="216" y="919"/>
                    </a:lnTo>
                    <a:lnTo>
                      <a:pt x="170" y="883"/>
                    </a:lnTo>
                    <a:lnTo>
                      <a:pt x="127" y="839"/>
                    </a:lnTo>
                    <a:lnTo>
                      <a:pt x="91" y="794"/>
                    </a:lnTo>
                    <a:lnTo>
                      <a:pt x="59" y="743"/>
                    </a:lnTo>
                    <a:lnTo>
                      <a:pt x="34" y="688"/>
                    </a:lnTo>
                    <a:lnTo>
                      <a:pt x="16" y="629"/>
                    </a:lnTo>
                    <a:lnTo>
                      <a:pt x="4" y="568"/>
                    </a:lnTo>
                    <a:lnTo>
                      <a:pt x="0" y="504"/>
                    </a:lnTo>
                    <a:lnTo>
                      <a:pt x="4" y="441"/>
                    </a:lnTo>
                    <a:lnTo>
                      <a:pt x="16" y="380"/>
                    </a:lnTo>
                    <a:lnTo>
                      <a:pt x="34" y="322"/>
                    </a:lnTo>
                    <a:lnTo>
                      <a:pt x="59" y="267"/>
                    </a:lnTo>
                    <a:lnTo>
                      <a:pt x="91" y="216"/>
                    </a:lnTo>
                    <a:lnTo>
                      <a:pt x="127" y="169"/>
                    </a:lnTo>
                    <a:lnTo>
                      <a:pt x="170" y="127"/>
                    </a:lnTo>
                    <a:lnTo>
                      <a:pt x="216" y="91"/>
                    </a:lnTo>
                    <a:lnTo>
                      <a:pt x="267" y="59"/>
                    </a:lnTo>
                    <a:lnTo>
                      <a:pt x="322" y="34"/>
                    </a:lnTo>
                    <a:lnTo>
                      <a:pt x="381" y="16"/>
                    </a:lnTo>
                    <a:lnTo>
                      <a:pt x="441" y="4"/>
                    </a:lnTo>
                    <a:lnTo>
                      <a:pt x="506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49" name="Freeform 472"/>
              <p:cNvSpPr>
                <a:spLocks/>
              </p:cNvSpPr>
              <p:nvPr/>
            </p:nvSpPr>
            <p:spPr bwMode="auto">
              <a:xfrm>
                <a:off x="4732338" y="1400175"/>
                <a:ext cx="147638" cy="138113"/>
              </a:xfrm>
              <a:custGeom>
                <a:avLst/>
                <a:gdLst>
                  <a:gd name="T0" fmla="*/ 53 w 93"/>
                  <a:gd name="T1" fmla="*/ 0 h 87"/>
                  <a:gd name="T2" fmla="*/ 69 w 93"/>
                  <a:gd name="T3" fmla="*/ 4 h 87"/>
                  <a:gd name="T4" fmla="*/ 82 w 93"/>
                  <a:gd name="T5" fmla="*/ 15 h 87"/>
                  <a:gd name="T6" fmla="*/ 90 w 93"/>
                  <a:gd name="T7" fmla="*/ 29 h 87"/>
                  <a:gd name="T8" fmla="*/ 93 w 93"/>
                  <a:gd name="T9" fmla="*/ 46 h 87"/>
                  <a:gd name="T10" fmla="*/ 89 w 93"/>
                  <a:gd name="T11" fmla="*/ 62 h 87"/>
                  <a:gd name="T12" fmla="*/ 78 w 93"/>
                  <a:gd name="T13" fmla="*/ 75 h 87"/>
                  <a:gd name="T14" fmla="*/ 64 w 93"/>
                  <a:gd name="T15" fmla="*/ 84 h 87"/>
                  <a:gd name="T16" fmla="*/ 47 w 93"/>
                  <a:gd name="T17" fmla="*/ 85 h 87"/>
                  <a:gd name="T18" fmla="*/ 31 w 93"/>
                  <a:gd name="T19" fmla="*/ 81 h 87"/>
                  <a:gd name="T20" fmla="*/ 0 w 93"/>
                  <a:gd name="T21" fmla="*/ 87 h 87"/>
                  <a:gd name="T22" fmla="*/ 10 w 93"/>
                  <a:gd name="T23" fmla="*/ 58 h 87"/>
                  <a:gd name="T24" fmla="*/ 8 w 93"/>
                  <a:gd name="T25" fmla="*/ 46 h 87"/>
                  <a:gd name="T26" fmla="*/ 9 w 93"/>
                  <a:gd name="T27" fmla="*/ 33 h 87"/>
                  <a:gd name="T28" fmla="*/ 14 w 93"/>
                  <a:gd name="T29" fmla="*/ 21 h 87"/>
                  <a:gd name="T30" fmla="*/ 22 w 93"/>
                  <a:gd name="T31" fmla="*/ 11 h 87"/>
                  <a:gd name="T32" fmla="*/ 36 w 93"/>
                  <a:gd name="T33" fmla="*/ 3 h 87"/>
                  <a:gd name="T34" fmla="*/ 53 w 93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3" h="87">
                    <a:moveTo>
                      <a:pt x="53" y="0"/>
                    </a:moveTo>
                    <a:lnTo>
                      <a:pt x="69" y="4"/>
                    </a:lnTo>
                    <a:lnTo>
                      <a:pt x="82" y="15"/>
                    </a:lnTo>
                    <a:lnTo>
                      <a:pt x="90" y="29"/>
                    </a:lnTo>
                    <a:lnTo>
                      <a:pt x="93" y="46"/>
                    </a:lnTo>
                    <a:lnTo>
                      <a:pt x="89" y="62"/>
                    </a:lnTo>
                    <a:lnTo>
                      <a:pt x="78" y="75"/>
                    </a:lnTo>
                    <a:lnTo>
                      <a:pt x="64" y="84"/>
                    </a:lnTo>
                    <a:lnTo>
                      <a:pt x="47" y="85"/>
                    </a:lnTo>
                    <a:lnTo>
                      <a:pt x="31" y="81"/>
                    </a:lnTo>
                    <a:lnTo>
                      <a:pt x="0" y="87"/>
                    </a:lnTo>
                    <a:lnTo>
                      <a:pt x="10" y="58"/>
                    </a:lnTo>
                    <a:lnTo>
                      <a:pt x="8" y="46"/>
                    </a:lnTo>
                    <a:lnTo>
                      <a:pt x="9" y="33"/>
                    </a:lnTo>
                    <a:lnTo>
                      <a:pt x="14" y="21"/>
                    </a:lnTo>
                    <a:lnTo>
                      <a:pt x="22" y="11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61F9FF"/>
              </a:solidFill>
              <a:ln w="0">
                <a:solidFill>
                  <a:srgbClr val="61F9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0" name="Freeform 473"/>
              <p:cNvSpPr>
                <a:spLocks/>
              </p:cNvSpPr>
              <p:nvPr/>
            </p:nvSpPr>
            <p:spPr bwMode="auto">
              <a:xfrm>
                <a:off x="4076700" y="1685925"/>
                <a:ext cx="206375" cy="204788"/>
              </a:xfrm>
              <a:custGeom>
                <a:avLst/>
                <a:gdLst>
                  <a:gd name="T0" fmla="*/ 65 w 130"/>
                  <a:gd name="T1" fmla="*/ 0 h 129"/>
                  <a:gd name="T2" fmla="*/ 86 w 130"/>
                  <a:gd name="T3" fmla="*/ 2 h 129"/>
                  <a:gd name="T4" fmla="*/ 104 w 130"/>
                  <a:gd name="T5" fmla="*/ 11 h 129"/>
                  <a:gd name="T6" fmla="*/ 117 w 130"/>
                  <a:gd name="T7" fmla="*/ 26 h 129"/>
                  <a:gd name="T8" fmla="*/ 126 w 130"/>
                  <a:gd name="T9" fmla="*/ 43 h 129"/>
                  <a:gd name="T10" fmla="*/ 130 w 130"/>
                  <a:gd name="T11" fmla="*/ 64 h 129"/>
                  <a:gd name="T12" fmla="*/ 130 w 130"/>
                  <a:gd name="T13" fmla="*/ 129 h 129"/>
                  <a:gd name="T14" fmla="*/ 0 w 130"/>
                  <a:gd name="T15" fmla="*/ 129 h 129"/>
                  <a:gd name="T16" fmla="*/ 0 w 130"/>
                  <a:gd name="T17" fmla="*/ 64 h 129"/>
                  <a:gd name="T18" fmla="*/ 3 w 130"/>
                  <a:gd name="T19" fmla="*/ 43 h 129"/>
                  <a:gd name="T20" fmla="*/ 12 w 130"/>
                  <a:gd name="T21" fmla="*/ 26 h 129"/>
                  <a:gd name="T22" fmla="*/ 27 w 130"/>
                  <a:gd name="T23" fmla="*/ 11 h 129"/>
                  <a:gd name="T24" fmla="*/ 45 w 130"/>
                  <a:gd name="T25" fmla="*/ 2 h 129"/>
                  <a:gd name="T26" fmla="*/ 65 w 130"/>
                  <a:gd name="T2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29">
                    <a:moveTo>
                      <a:pt x="65" y="0"/>
                    </a:moveTo>
                    <a:lnTo>
                      <a:pt x="86" y="2"/>
                    </a:lnTo>
                    <a:lnTo>
                      <a:pt x="104" y="11"/>
                    </a:lnTo>
                    <a:lnTo>
                      <a:pt x="117" y="26"/>
                    </a:lnTo>
                    <a:lnTo>
                      <a:pt x="126" y="43"/>
                    </a:lnTo>
                    <a:lnTo>
                      <a:pt x="130" y="64"/>
                    </a:lnTo>
                    <a:lnTo>
                      <a:pt x="130" y="129"/>
                    </a:lnTo>
                    <a:lnTo>
                      <a:pt x="0" y="129"/>
                    </a:lnTo>
                    <a:lnTo>
                      <a:pt x="0" y="64"/>
                    </a:lnTo>
                    <a:lnTo>
                      <a:pt x="3" y="43"/>
                    </a:lnTo>
                    <a:lnTo>
                      <a:pt x="12" y="26"/>
                    </a:lnTo>
                    <a:lnTo>
                      <a:pt x="27" y="11"/>
                    </a:lnTo>
                    <a:lnTo>
                      <a:pt x="45" y="2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1" name="Freeform 474"/>
              <p:cNvSpPr>
                <a:spLocks/>
              </p:cNvSpPr>
              <p:nvPr/>
            </p:nvSpPr>
            <p:spPr bwMode="auto">
              <a:xfrm>
                <a:off x="4075113" y="1546225"/>
                <a:ext cx="214313" cy="214313"/>
              </a:xfrm>
              <a:custGeom>
                <a:avLst/>
                <a:gdLst>
                  <a:gd name="T0" fmla="*/ 67 w 135"/>
                  <a:gd name="T1" fmla="*/ 0 h 135"/>
                  <a:gd name="T2" fmla="*/ 89 w 135"/>
                  <a:gd name="T3" fmla="*/ 3 h 135"/>
                  <a:gd name="T4" fmla="*/ 107 w 135"/>
                  <a:gd name="T5" fmla="*/ 13 h 135"/>
                  <a:gd name="T6" fmla="*/ 122 w 135"/>
                  <a:gd name="T7" fmla="*/ 27 h 135"/>
                  <a:gd name="T8" fmla="*/ 131 w 135"/>
                  <a:gd name="T9" fmla="*/ 46 h 135"/>
                  <a:gd name="T10" fmla="*/ 135 w 135"/>
                  <a:gd name="T11" fmla="*/ 67 h 135"/>
                  <a:gd name="T12" fmla="*/ 131 w 135"/>
                  <a:gd name="T13" fmla="*/ 89 h 135"/>
                  <a:gd name="T14" fmla="*/ 122 w 135"/>
                  <a:gd name="T15" fmla="*/ 107 h 135"/>
                  <a:gd name="T16" fmla="*/ 107 w 135"/>
                  <a:gd name="T17" fmla="*/ 122 h 135"/>
                  <a:gd name="T18" fmla="*/ 89 w 135"/>
                  <a:gd name="T19" fmla="*/ 131 h 135"/>
                  <a:gd name="T20" fmla="*/ 67 w 135"/>
                  <a:gd name="T21" fmla="*/ 135 h 135"/>
                  <a:gd name="T22" fmla="*/ 46 w 135"/>
                  <a:gd name="T23" fmla="*/ 131 h 135"/>
                  <a:gd name="T24" fmla="*/ 28 w 135"/>
                  <a:gd name="T25" fmla="*/ 122 h 135"/>
                  <a:gd name="T26" fmla="*/ 13 w 135"/>
                  <a:gd name="T27" fmla="*/ 107 h 135"/>
                  <a:gd name="T28" fmla="*/ 3 w 135"/>
                  <a:gd name="T29" fmla="*/ 89 h 135"/>
                  <a:gd name="T30" fmla="*/ 0 w 135"/>
                  <a:gd name="T31" fmla="*/ 67 h 135"/>
                  <a:gd name="T32" fmla="*/ 3 w 135"/>
                  <a:gd name="T33" fmla="*/ 46 h 135"/>
                  <a:gd name="T34" fmla="*/ 13 w 135"/>
                  <a:gd name="T35" fmla="*/ 27 h 135"/>
                  <a:gd name="T36" fmla="*/ 28 w 135"/>
                  <a:gd name="T37" fmla="*/ 13 h 135"/>
                  <a:gd name="T38" fmla="*/ 46 w 135"/>
                  <a:gd name="T39" fmla="*/ 3 h 135"/>
                  <a:gd name="T40" fmla="*/ 67 w 135"/>
                  <a:gd name="T4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5">
                    <a:moveTo>
                      <a:pt x="67" y="0"/>
                    </a:moveTo>
                    <a:lnTo>
                      <a:pt x="89" y="3"/>
                    </a:lnTo>
                    <a:lnTo>
                      <a:pt x="107" y="13"/>
                    </a:lnTo>
                    <a:lnTo>
                      <a:pt x="122" y="27"/>
                    </a:lnTo>
                    <a:lnTo>
                      <a:pt x="131" y="46"/>
                    </a:lnTo>
                    <a:lnTo>
                      <a:pt x="135" y="67"/>
                    </a:lnTo>
                    <a:lnTo>
                      <a:pt x="131" y="89"/>
                    </a:lnTo>
                    <a:lnTo>
                      <a:pt x="122" y="107"/>
                    </a:lnTo>
                    <a:lnTo>
                      <a:pt x="107" y="122"/>
                    </a:lnTo>
                    <a:lnTo>
                      <a:pt x="89" y="131"/>
                    </a:lnTo>
                    <a:lnTo>
                      <a:pt x="67" y="135"/>
                    </a:lnTo>
                    <a:lnTo>
                      <a:pt x="46" y="131"/>
                    </a:lnTo>
                    <a:lnTo>
                      <a:pt x="28" y="122"/>
                    </a:lnTo>
                    <a:lnTo>
                      <a:pt x="13" y="107"/>
                    </a:lnTo>
                    <a:lnTo>
                      <a:pt x="3" y="89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13" y="27"/>
                    </a:lnTo>
                    <a:lnTo>
                      <a:pt x="28" y="13"/>
                    </a:lnTo>
                    <a:lnTo>
                      <a:pt x="46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2" name="Freeform 475"/>
              <p:cNvSpPr>
                <a:spLocks/>
              </p:cNvSpPr>
              <p:nvPr/>
            </p:nvSpPr>
            <p:spPr bwMode="auto">
              <a:xfrm>
                <a:off x="4100513" y="1573213"/>
                <a:ext cx="160338" cy="160338"/>
              </a:xfrm>
              <a:custGeom>
                <a:avLst/>
                <a:gdLst>
                  <a:gd name="T0" fmla="*/ 50 w 101"/>
                  <a:gd name="T1" fmla="*/ 0 h 101"/>
                  <a:gd name="T2" fmla="*/ 69 w 101"/>
                  <a:gd name="T3" fmla="*/ 4 h 101"/>
                  <a:gd name="T4" fmla="*/ 86 w 101"/>
                  <a:gd name="T5" fmla="*/ 16 h 101"/>
                  <a:gd name="T6" fmla="*/ 97 w 101"/>
                  <a:gd name="T7" fmla="*/ 31 h 101"/>
                  <a:gd name="T8" fmla="*/ 101 w 101"/>
                  <a:gd name="T9" fmla="*/ 51 h 101"/>
                  <a:gd name="T10" fmla="*/ 97 w 101"/>
                  <a:gd name="T11" fmla="*/ 71 h 101"/>
                  <a:gd name="T12" fmla="*/ 86 w 101"/>
                  <a:gd name="T13" fmla="*/ 86 h 101"/>
                  <a:gd name="T14" fmla="*/ 69 w 101"/>
                  <a:gd name="T15" fmla="*/ 97 h 101"/>
                  <a:gd name="T16" fmla="*/ 50 w 101"/>
                  <a:gd name="T17" fmla="*/ 101 h 101"/>
                  <a:gd name="T18" fmla="*/ 30 w 101"/>
                  <a:gd name="T19" fmla="*/ 97 h 101"/>
                  <a:gd name="T20" fmla="*/ 14 w 101"/>
                  <a:gd name="T21" fmla="*/ 86 h 101"/>
                  <a:gd name="T22" fmla="*/ 4 w 101"/>
                  <a:gd name="T23" fmla="*/ 71 h 101"/>
                  <a:gd name="T24" fmla="*/ 0 w 101"/>
                  <a:gd name="T25" fmla="*/ 51 h 101"/>
                  <a:gd name="T26" fmla="*/ 4 w 101"/>
                  <a:gd name="T27" fmla="*/ 31 h 101"/>
                  <a:gd name="T28" fmla="*/ 14 w 101"/>
                  <a:gd name="T29" fmla="*/ 16 h 101"/>
                  <a:gd name="T30" fmla="*/ 30 w 101"/>
                  <a:gd name="T31" fmla="*/ 4 h 101"/>
                  <a:gd name="T32" fmla="*/ 50 w 101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01">
                    <a:moveTo>
                      <a:pt x="50" y="0"/>
                    </a:moveTo>
                    <a:lnTo>
                      <a:pt x="69" y="4"/>
                    </a:lnTo>
                    <a:lnTo>
                      <a:pt x="86" y="16"/>
                    </a:lnTo>
                    <a:lnTo>
                      <a:pt x="97" y="31"/>
                    </a:lnTo>
                    <a:lnTo>
                      <a:pt x="101" y="51"/>
                    </a:lnTo>
                    <a:lnTo>
                      <a:pt x="97" y="71"/>
                    </a:lnTo>
                    <a:lnTo>
                      <a:pt x="86" y="86"/>
                    </a:lnTo>
                    <a:lnTo>
                      <a:pt x="69" y="97"/>
                    </a:lnTo>
                    <a:lnTo>
                      <a:pt x="50" y="101"/>
                    </a:lnTo>
                    <a:lnTo>
                      <a:pt x="30" y="97"/>
                    </a:lnTo>
                    <a:lnTo>
                      <a:pt x="14" y="86"/>
                    </a:lnTo>
                    <a:lnTo>
                      <a:pt x="4" y="71"/>
                    </a:lnTo>
                    <a:lnTo>
                      <a:pt x="0" y="51"/>
                    </a:lnTo>
                    <a:lnTo>
                      <a:pt x="4" y="31"/>
                    </a:lnTo>
                    <a:lnTo>
                      <a:pt x="14" y="16"/>
                    </a:lnTo>
                    <a:lnTo>
                      <a:pt x="30" y="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3" name="Freeform 476"/>
              <p:cNvSpPr>
                <a:spLocks/>
              </p:cNvSpPr>
              <p:nvPr/>
            </p:nvSpPr>
            <p:spPr bwMode="auto">
              <a:xfrm>
                <a:off x="4327525" y="1685925"/>
                <a:ext cx="203200" cy="204788"/>
              </a:xfrm>
              <a:custGeom>
                <a:avLst/>
                <a:gdLst>
                  <a:gd name="T0" fmla="*/ 64 w 128"/>
                  <a:gd name="T1" fmla="*/ 0 h 129"/>
                  <a:gd name="T2" fmla="*/ 85 w 128"/>
                  <a:gd name="T3" fmla="*/ 2 h 129"/>
                  <a:gd name="T4" fmla="*/ 102 w 128"/>
                  <a:gd name="T5" fmla="*/ 11 h 129"/>
                  <a:gd name="T6" fmla="*/ 116 w 128"/>
                  <a:gd name="T7" fmla="*/ 26 h 129"/>
                  <a:gd name="T8" fmla="*/ 125 w 128"/>
                  <a:gd name="T9" fmla="*/ 43 h 129"/>
                  <a:gd name="T10" fmla="*/ 128 w 128"/>
                  <a:gd name="T11" fmla="*/ 64 h 129"/>
                  <a:gd name="T12" fmla="*/ 128 w 128"/>
                  <a:gd name="T13" fmla="*/ 129 h 129"/>
                  <a:gd name="T14" fmla="*/ 0 w 128"/>
                  <a:gd name="T15" fmla="*/ 129 h 129"/>
                  <a:gd name="T16" fmla="*/ 0 w 128"/>
                  <a:gd name="T17" fmla="*/ 64 h 129"/>
                  <a:gd name="T18" fmla="*/ 2 w 128"/>
                  <a:gd name="T19" fmla="*/ 43 h 129"/>
                  <a:gd name="T20" fmla="*/ 11 w 128"/>
                  <a:gd name="T21" fmla="*/ 26 h 129"/>
                  <a:gd name="T22" fmla="*/ 26 w 128"/>
                  <a:gd name="T23" fmla="*/ 11 h 129"/>
                  <a:gd name="T24" fmla="*/ 43 w 128"/>
                  <a:gd name="T25" fmla="*/ 2 h 129"/>
                  <a:gd name="T26" fmla="*/ 64 w 128"/>
                  <a:gd name="T2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129">
                    <a:moveTo>
                      <a:pt x="64" y="0"/>
                    </a:moveTo>
                    <a:lnTo>
                      <a:pt x="85" y="2"/>
                    </a:lnTo>
                    <a:lnTo>
                      <a:pt x="102" y="11"/>
                    </a:lnTo>
                    <a:lnTo>
                      <a:pt x="116" y="26"/>
                    </a:lnTo>
                    <a:lnTo>
                      <a:pt x="125" y="43"/>
                    </a:lnTo>
                    <a:lnTo>
                      <a:pt x="128" y="64"/>
                    </a:lnTo>
                    <a:lnTo>
                      <a:pt x="128" y="129"/>
                    </a:lnTo>
                    <a:lnTo>
                      <a:pt x="0" y="129"/>
                    </a:lnTo>
                    <a:lnTo>
                      <a:pt x="0" y="64"/>
                    </a:lnTo>
                    <a:lnTo>
                      <a:pt x="2" y="43"/>
                    </a:lnTo>
                    <a:lnTo>
                      <a:pt x="11" y="26"/>
                    </a:lnTo>
                    <a:lnTo>
                      <a:pt x="26" y="11"/>
                    </a:lnTo>
                    <a:lnTo>
                      <a:pt x="43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4" name="Freeform 477"/>
              <p:cNvSpPr>
                <a:spLocks/>
              </p:cNvSpPr>
              <p:nvPr/>
            </p:nvSpPr>
            <p:spPr bwMode="auto">
              <a:xfrm>
                <a:off x="4322763" y="1546225"/>
                <a:ext cx="215900" cy="214313"/>
              </a:xfrm>
              <a:custGeom>
                <a:avLst/>
                <a:gdLst>
                  <a:gd name="T0" fmla="*/ 68 w 136"/>
                  <a:gd name="T1" fmla="*/ 0 h 135"/>
                  <a:gd name="T2" fmla="*/ 89 w 136"/>
                  <a:gd name="T3" fmla="*/ 3 h 135"/>
                  <a:gd name="T4" fmla="*/ 107 w 136"/>
                  <a:gd name="T5" fmla="*/ 13 h 135"/>
                  <a:gd name="T6" fmla="*/ 123 w 136"/>
                  <a:gd name="T7" fmla="*/ 27 h 135"/>
                  <a:gd name="T8" fmla="*/ 132 w 136"/>
                  <a:gd name="T9" fmla="*/ 46 h 135"/>
                  <a:gd name="T10" fmla="*/ 136 w 136"/>
                  <a:gd name="T11" fmla="*/ 67 h 135"/>
                  <a:gd name="T12" fmla="*/ 132 w 136"/>
                  <a:gd name="T13" fmla="*/ 89 h 135"/>
                  <a:gd name="T14" fmla="*/ 123 w 136"/>
                  <a:gd name="T15" fmla="*/ 107 h 135"/>
                  <a:gd name="T16" fmla="*/ 107 w 136"/>
                  <a:gd name="T17" fmla="*/ 122 h 135"/>
                  <a:gd name="T18" fmla="*/ 89 w 136"/>
                  <a:gd name="T19" fmla="*/ 131 h 135"/>
                  <a:gd name="T20" fmla="*/ 68 w 136"/>
                  <a:gd name="T21" fmla="*/ 135 h 135"/>
                  <a:gd name="T22" fmla="*/ 47 w 136"/>
                  <a:gd name="T23" fmla="*/ 131 h 135"/>
                  <a:gd name="T24" fmla="*/ 27 w 136"/>
                  <a:gd name="T25" fmla="*/ 122 h 135"/>
                  <a:gd name="T26" fmla="*/ 13 w 136"/>
                  <a:gd name="T27" fmla="*/ 107 h 135"/>
                  <a:gd name="T28" fmla="*/ 4 w 136"/>
                  <a:gd name="T29" fmla="*/ 89 h 135"/>
                  <a:gd name="T30" fmla="*/ 0 w 136"/>
                  <a:gd name="T31" fmla="*/ 67 h 135"/>
                  <a:gd name="T32" fmla="*/ 4 w 136"/>
                  <a:gd name="T33" fmla="*/ 46 h 135"/>
                  <a:gd name="T34" fmla="*/ 13 w 136"/>
                  <a:gd name="T35" fmla="*/ 27 h 135"/>
                  <a:gd name="T36" fmla="*/ 27 w 136"/>
                  <a:gd name="T37" fmla="*/ 13 h 135"/>
                  <a:gd name="T38" fmla="*/ 47 w 136"/>
                  <a:gd name="T39" fmla="*/ 3 h 135"/>
                  <a:gd name="T40" fmla="*/ 68 w 136"/>
                  <a:gd name="T4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6" h="135">
                    <a:moveTo>
                      <a:pt x="68" y="0"/>
                    </a:moveTo>
                    <a:lnTo>
                      <a:pt x="89" y="3"/>
                    </a:lnTo>
                    <a:lnTo>
                      <a:pt x="107" y="13"/>
                    </a:lnTo>
                    <a:lnTo>
                      <a:pt x="123" y="27"/>
                    </a:lnTo>
                    <a:lnTo>
                      <a:pt x="132" y="46"/>
                    </a:lnTo>
                    <a:lnTo>
                      <a:pt x="136" y="67"/>
                    </a:lnTo>
                    <a:lnTo>
                      <a:pt x="132" y="89"/>
                    </a:lnTo>
                    <a:lnTo>
                      <a:pt x="123" y="107"/>
                    </a:lnTo>
                    <a:lnTo>
                      <a:pt x="107" y="122"/>
                    </a:lnTo>
                    <a:lnTo>
                      <a:pt x="89" y="131"/>
                    </a:lnTo>
                    <a:lnTo>
                      <a:pt x="68" y="135"/>
                    </a:lnTo>
                    <a:lnTo>
                      <a:pt x="47" y="131"/>
                    </a:lnTo>
                    <a:lnTo>
                      <a:pt x="27" y="122"/>
                    </a:lnTo>
                    <a:lnTo>
                      <a:pt x="13" y="107"/>
                    </a:lnTo>
                    <a:lnTo>
                      <a:pt x="4" y="89"/>
                    </a:lnTo>
                    <a:lnTo>
                      <a:pt x="0" y="67"/>
                    </a:lnTo>
                    <a:lnTo>
                      <a:pt x="4" y="46"/>
                    </a:lnTo>
                    <a:lnTo>
                      <a:pt x="13" y="27"/>
                    </a:lnTo>
                    <a:lnTo>
                      <a:pt x="27" y="13"/>
                    </a:lnTo>
                    <a:lnTo>
                      <a:pt x="47" y="3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5" name="Freeform 478"/>
              <p:cNvSpPr>
                <a:spLocks/>
              </p:cNvSpPr>
              <p:nvPr/>
            </p:nvSpPr>
            <p:spPr bwMode="auto">
              <a:xfrm>
                <a:off x="4348163" y="1573213"/>
                <a:ext cx="161925" cy="160338"/>
              </a:xfrm>
              <a:custGeom>
                <a:avLst/>
                <a:gdLst>
                  <a:gd name="T0" fmla="*/ 51 w 102"/>
                  <a:gd name="T1" fmla="*/ 0 h 101"/>
                  <a:gd name="T2" fmla="*/ 70 w 102"/>
                  <a:gd name="T3" fmla="*/ 4 h 101"/>
                  <a:gd name="T4" fmla="*/ 86 w 102"/>
                  <a:gd name="T5" fmla="*/ 16 h 101"/>
                  <a:gd name="T6" fmla="*/ 96 w 102"/>
                  <a:gd name="T7" fmla="*/ 31 h 101"/>
                  <a:gd name="T8" fmla="*/ 102 w 102"/>
                  <a:gd name="T9" fmla="*/ 51 h 101"/>
                  <a:gd name="T10" fmla="*/ 96 w 102"/>
                  <a:gd name="T11" fmla="*/ 71 h 101"/>
                  <a:gd name="T12" fmla="*/ 86 w 102"/>
                  <a:gd name="T13" fmla="*/ 86 h 101"/>
                  <a:gd name="T14" fmla="*/ 70 w 102"/>
                  <a:gd name="T15" fmla="*/ 97 h 101"/>
                  <a:gd name="T16" fmla="*/ 51 w 102"/>
                  <a:gd name="T17" fmla="*/ 101 h 101"/>
                  <a:gd name="T18" fmla="*/ 31 w 102"/>
                  <a:gd name="T19" fmla="*/ 97 h 101"/>
                  <a:gd name="T20" fmla="*/ 15 w 102"/>
                  <a:gd name="T21" fmla="*/ 86 h 101"/>
                  <a:gd name="T22" fmla="*/ 4 w 102"/>
                  <a:gd name="T23" fmla="*/ 71 h 101"/>
                  <a:gd name="T24" fmla="*/ 0 w 102"/>
                  <a:gd name="T25" fmla="*/ 51 h 101"/>
                  <a:gd name="T26" fmla="*/ 4 w 102"/>
                  <a:gd name="T27" fmla="*/ 31 h 101"/>
                  <a:gd name="T28" fmla="*/ 15 w 102"/>
                  <a:gd name="T29" fmla="*/ 16 h 101"/>
                  <a:gd name="T30" fmla="*/ 31 w 102"/>
                  <a:gd name="T31" fmla="*/ 4 h 101"/>
                  <a:gd name="T32" fmla="*/ 51 w 102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101">
                    <a:moveTo>
                      <a:pt x="51" y="0"/>
                    </a:moveTo>
                    <a:lnTo>
                      <a:pt x="70" y="4"/>
                    </a:lnTo>
                    <a:lnTo>
                      <a:pt x="86" y="16"/>
                    </a:lnTo>
                    <a:lnTo>
                      <a:pt x="96" y="31"/>
                    </a:lnTo>
                    <a:lnTo>
                      <a:pt x="102" y="51"/>
                    </a:lnTo>
                    <a:lnTo>
                      <a:pt x="96" y="71"/>
                    </a:lnTo>
                    <a:lnTo>
                      <a:pt x="86" y="86"/>
                    </a:lnTo>
                    <a:lnTo>
                      <a:pt x="70" y="97"/>
                    </a:lnTo>
                    <a:lnTo>
                      <a:pt x="51" y="101"/>
                    </a:lnTo>
                    <a:lnTo>
                      <a:pt x="31" y="97"/>
                    </a:lnTo>
                    <a:lnTo>
                      <a:pt x="15" y="86"/>
                    </a:lnTo>
                    <a:lnTo>
                      <a:pt x="4" y="71"/>
                    </a:lnTo>
                    <a:lnTo>
                      <a:pt x="0" y="51"/>
                    </a:lnTo>
                    <a:lnTo>
                      <a:pt x="4" y="31"/>
                    </a:lnTo>
                    <a:lnTo>
                      <a:pt x="15" y="16"/>
                    </a:lnTo>
                    <a:lnTo>
                      <a:pt x="31" y="4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6" name="Freeform 479"/>
              <p:cNvSpPr>
                <a:spLocks/>
              </p:cNvSpPr>
              <p:nvPr/>
            </p:nvSpPr>
            <p:spPr bwMode="auto">
              <a:xfrm>
                <a:off x="4573588" y="1685925"/>
                <a:ext cx="206375" cy="204788"/>
              </a:xfrm>
              <a:custGeom>
                <a:avLst/>
                <a:gdLst>
                  <a:gd name="T0" fmla="*/ 66 w 130"/>
                  <a:gd name="T1" fmla="*/ 0 h 129"/>
                  <a:gd name="T2" fmla="*/ 85 w 130"/>
                  <a:gd name="T3" fmla="*/ 2 h 129"/>
                  <a:gd name="T4" fmla="*/ 104 w 130"/>
                  <a:gd name="T5" fmla="*/ 11 h 129"/>
                  <a:gd name="T6" fmla="*/ 118 w 130"/>
                  <a:gd name="T7" fmla="*/ 26 h 129"/>
                  <a:gd name="T8" fmla="*/ 127 w 130"/>
                  <a:gd name="T9" fmla="*/ 43 h 129"/>
                  <a:gd name="T10" fmla="*/ 130 w 130"/>
                  <a:gd name="T11" fmla="*/ 64 h 129"/>
                  <a:gd name="T12" fmla="*/ 130 w 130"/>
                  <a:gd name="T13" fmla="*/ 129 h 129"/>
                  <a:gd name="T14" fmla="*/ 0 w 130"/>
                  <a:gd name="T15" fmla="*/ 129 h 129"/>
                  <a:gd name="T16" fmla="*/ 0 w 130"/>
                  <a:gd name="T17" fmla="*/ 64 h 129"/>
                  <a:gd name="T18" fmla="*/ 4 w 130"/>
                  <a:gd name="T19" fmla="*/ 43 h 129"/>
                  <a:gd name="T20" fmla="*/ 13 w 130"/>
                  <a:gd name="T21" fmla="*/ 26 h 129"/>
                  <a:gd name="T22" fmla="*/ 26 w 130"/>
                  <a:gd name="T23" fmla="*/ 11 h 129"/>
                  <a:gd name="T24" fmla="*/ 45 w 130"/>
                  <a:gd name="T25" fmla="*/ 2 h 129"/>
                  <a:gd name="T26" fmla="*/ 66 w 130"/>
                  <a:gd name="T2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29">
                    <a:moveTo>
                      <a:pt x="66" y="0"/>
                    </a:moveTo>
                    <a:lnTo>
                      <a:pt x="85" y="2"/>
                    </a:lnTo>
                    <a:lnTo>
                      <a:pt x="104" y="11"/>
                    </a:lnTo>
                    <a:lnTo>
                      <a:pt x="118" y="26"/>
                    </a:lnTo>
                    <a:lnTo>
                      <a:pt x="127" y="43"/>
                    </a:lnTo>
                    <a:lnTo>
                      <a:pt x="130" y="64"/>
                    </a:lnTo>
                    <a:lnTo>
                      <a:pt x="130" y="129"/>
                    </a:lnTo>
                    <a:lnTo>
                      <a:pt x="0" y="129"/>
                    </a:lnTo>
                    <a:lnTo>
                      <a:pt x="0" y="64"/>
                    </a:lnTo>
                    <a:lnTo>
                      <a:pt x="4" y="43"/>
                    </a:lnTo>
                    <a:lnTo>
                      <a:pt x="13" y="26"/>
                    </a:lnTo>
                    <a:lnTo>
                      <a:pt x="26" y="11"/>
                    </a:lnTo>
                    <a:lnTo>
                      <a:pt x="45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7" name="Freeform 480"/>
              <p:cNvSpPr>
                <a:spLocks/>
              </p:cNvSpPr>
              <p:nvPr/>
            </p:nvSpPr>
            <p:spPr bwMode="auto">
              <a:xfrm>
                <a:off x="4570413" y="1546225"/>
                <a:ext cx="215900" cy="214313"/>
              </a:xfrm>
              <a:custGeom>
                <a:avLst/>
                <a:gdLst>
                  <a:gd name="T0" fmla="*/ 69 w 136"/>
                  <a:gd name="T1" fmla="*/ 0 h 135"/>
                  <a:gd name="T2" fmla="*/ 90 w 136"/>
                  <a:gd name="T3" fmla="*/ 3 h 135"/>
                  <a:gd name="T4" fmla="*/ 108 w 136"/>
                  <a:gd name="T5" fmla="*/ 13 h 135"/>
                  <a:gd name="T6" fmla="*/ 123 w 136"/>
                  <a:gd name="T7" fmla="*/ 27 h 135"/>
                  <a:gd name="T8" fmla="*/ 133 w 136"/>
                  <a:gd name="T9" fmla="*/ 46 h 135"/>
                  <a:gd name="T10" fmla="*/ 136 w 136"/>
                  <a:gd name="T11" fmla="*/ 67 h 135"/>
                  <a:gd name="T12" fmla="*/ 133 w 136"/>
                  <a:gd name="T13" fmla="*/ 89 h 135"/>
                  <a:gd name="T14" fmla="*/ 123 w 136"/>
                  <a:gd name="T15" fmla="*/ 107 h 135"/>
                  <a:gd name="T16" fmla="*/ 108 w 136"/>
                  <a:gd name="T17" fmla="*/ 122 h 135"/>
                  <a:gd name="T18" fmla="*/ 90 w 136"/>
                  <a:gd name="T19" fmla="*/ 131 h 135"/>
                  <a:gd name="T20" fmla="*/ 69 w 136"/>
                  <a:gd name="T21" fmla="*/ 135 h 135"/>
                  <a:gd name="T22" fmla="*/ 47 w 136"/>
                  <a:gd name="T23" fmla="*/ 131 h 135"/>
                  <a:gd name="T24" fmla="*/ 28 w 136"/>
                  <a:gd name="T25" fmla="*/ 122 h 135"/>
                  <a:gd name="T26" fmla="*/ 14 w 136"/>
                  <a:gd name="T27" fmla="*/ 107 h 135"/>
                  <a:gd name="T28" fmla="*/ 5 w 136"/>
                  <a:gd name="T29" fmla="*/ 89 h 135"/>
                  <a:gd name="T30" fmla="*/ 0 w 136"/>
                  <a:gd name="T31" fmla="*/ 67 h 135"/>
                  <a:gd name="T32" fmla="*/ 5 w 136"/>
                  <a:gd name="T33" fmla="*/ 46 h 135"/>
                  <a:gd name="T34" fmla="*/ 14 w 136"/>
                  <a:gd name="T35" fmla="*/ 27 h 135"/>
                  <a:gd name="T36" fmla="*/ 28 w 136"/>
                  <a:gd name="T37" fmla="*/ 13 h 135"/>
                  <a:gd name="T38" fmla="*/ 47 w 136"/>
                  <a:gd name="T39" fmla="*/ 3 h 135"/>
                  <a:gd name="T40" fmla="*/ 69 w 136"/>
                  <a:gd name="T4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6" h="135">
                    <a:moveTo>
                      <a:pt x="69" y="0"/>
                    </a:moveTo>
                    <a:lnTo>
                      <a:pt x="90" y="3"/>
                    </a:lnTo>
                    <a:lnTo>
                      <a:pt x="108" y="13"/>
                    </a:lnTo>
                    <a:lnTo>
                      <a:pt x="123" y="27"/>
                    </a:lnTo>
                    <a:lnTo>
                      <a:pt x="133" y="46"/>
                    </a:lnTo>
                    <a:lnTo>
                      <a:pt x="136" y="67"/>
                    </a:lnTo>
                    <a:lnTo>
                      <a:pt x="133" y="89"/>
                    </a:lnTo>
                    <a:lnTo>
                      <a:pt x="123" y="107"/>
                    </a:lnTo>
                    <a:lnTo>
                      <a:pt x="108" y="122"/>
                    </a:lnTo>
                    <a:lnTo>
                      <a:pt x="90" y="131"/>
                    </a:lnTo>
                    <a:lnTo>
                      <a:pt x="69" y="135"/>
                    </a:lnTo>
                    <a:lnTo>
                      <a:pt x="47" y="131"/>
                    </a:lnTo>
                    <a:lnTo>
                      <a:pt x="28" y="122"/>
                    </a:lnTo>
                    <a:lnTo>
                      <a:pt x="14" y="107"/>
                    </a:lnTo>
                    <a:lnTo>
                      <a:pt x="5" y="89"/>
                    </a:lnTo>
                    <a:lnTo>
                      <a:pt x="0" y="67"/>
                    </a:lnTo>
                    <a:lnTo>
                      <a:pt x="5" y="46"/>
                    </a:lnTo>
                    <a:lnTo>
                      <a:pt x="14" y="27"/>
                    </a:lnTo>
                    <a:lnTo>
                      <a:pt x="28" y="13"/>
                    </a:lnTo>
                    <a:lnTo>
                      <a:pt x="47" y="3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58" name="Freeform 481"/>
              <p:cNvSpPr>
                <a:spLocks/>
              </p:cNvSpPr>
              <p:nvPr/>
            </p:nvSpPr>
            <p:spPr bwMode="auto">
              <a:xfrm>
                <a:off x="4597400" y="1573213"/>
                <a:ext cx="160338" cy="160338"/>
              </a:xfrm>
              <a:custGeom>
                <a:avLst/>
                <a:gdLst>
                  <a:gd name="T0" fmla="*/ 51 w 101"/>
                  <a:gd name="T1" fmla="*/ 0 h 101"/>
                  <a:gd name="T2" fmla="*/ 70 w 101"/>
                  <a:gd name="T3" fmla="*/ 4 h 101"/>
                  <a:gd name="T4" fmla="*/ 86 w 101"/>
                  <a:gd name="T5" fmla="*/ 16 h 101"/>
                  <a:gd name="T6" fmla="*/ 97 w 101"/>
                  <a:gd name="T7" fmla="*/ 31 h 101"/>
                  <a:gd name="T8" fmla="*/ 101 w 101"/>
                  <a:gd name="T9" fmla="*/ 51 h 101"/>
                  <a:gd name="T10" fmla="*/ 97 w 101"/>
                  <a:gd name="T11" fmla="*/ 71 h 101"/>
                  <a:gd name="T12" fmla="*/ 86 w 101"/>
                  <a:gd name="T13" fmla="*/ 86 h 101"/>
                  <a:gd name="T14" fmla="*/ 70 w 101"/>
                  <a:gd name="T15" fmla="*/ 97 h 101"/>
                  <a:gd name="T16" fmla="*/ 51 w 101"/>
                  <a:gd name="T17" fmla="*/ 101 h 101"/>
                  <a:gd name="T18" fmla="*/ 31 w 101"/>
                  <a:gd name="T19" fmla="*/ 97 h 101"/>
                  <a:gd name="T20" fmla="*/ 14 w 101"/>
                  <a:gd name="T21" fmla="*/ 86 h 101"/>
                  <a:gd name="T22" fmla="*/ 4 w 101"/>
                  <a:gd name="T23" fmla="*/ 71 h 101"/>
                  <a:gd name="T24" fmla="*/ 0 w 101"/>
                  <a:gd name="T25" fmla="*/ 51 h 101"/>
                  <a:gd name="T26" fmla="*/ 4 w 101"/>
                  <a:gd name="T27" fmla="*/ 31 h 101"/>
                  <a:gd name="T28" fmla="*/ 14 w 101"/>
                  <a:gd name="T29" fmla="*/ 16 h 101"/>
                  <a:gd name="T30" fmla="*/ 31 w 101"/>
                  <a:gd name="T31" fmla="*/ 4 h 101"/>
                  <a:gd name="T32" fmla="*/ 51 w 101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01">
                    <a:moveTo>
                      <a:pt x="51" y="0"/>
                    </a:moveTo>
                    <a:lnTo>
                      <a:pt x="70" y="4"/>
                    </a:lnTo>
                    <a:lnTo>
                      <a:pt x="86" y="16"/>
                    </a:lnTo>
                    <a:lnTo>
                      <a:pt x="97" y="31"/>
                    </a:lnTo>
                    <a:lnTo>
                      <a:pt x="101" y="51"/>
                    </a:lnTo>
                    <a:lnTo>
                      <a:pt x="97" y="71"/>
                    </a:lnTo>
                    <a:lnTo>
                      <a:pt x="86" y="86"/>
                    </a:lnTo>
                    <a:lnTo>
                      <a:pt x="70" y="97"/>
                    </a:lnTo>
                    <a:lnTo>
                      <a:pt x="51" y="101"/>
                    </a:lnTo>
                    <a:lnTo>
                      <a:pt x="31" y="97"/>
                    </a:lnTo>
                    <a:lnTo>
                      <a:pt x="14" y="86"/>
                    </a:lnTo>
                    <a:lnTo>
                      <a:pt x="4" y="71"/>
                    </a:lnTo>
                    <a:lnTo>
                      <a:pt x="0" y="51"/>
                    </a:lnTo>
                    <a:lnTo>
                      <a:pt x="4" y="31"/>
                    </a:lnTo>
                    <a:lnTo>
                      <a:pt x="14" y="16"/>
                    </a:lnTo>
                    <a:lnTo>
                      <a:pt x="31" y="4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0" name="Freeform 482"/>
              <p:cNvSpPr>
                <a:spLocks/>
              </p:cNvSpPr>
              <p:nvPr/>
            </p:nvSpPr>
            <p:spPr bwMode="auto">
              <a:xfrm>
                <a:off x="4822825" y="1685925"/>
                <a:ext cx="206375" cy="204788"/>
              </a:xfrm>
              <a:custGeom>
                <a:avLst/>
                <a:gdLst>
                  <a:gd name="T0" fmla="*/ 65 w 130"/>
                  <a:gd name="T1" fmla="*/ 0 h 129"/>
                  <a:gd name="T2" fmla="*/ 85 w 130"/>
                  <a:gd name="T3" fmla="*/ 2 h 129"/>
                  <a:gd name="T4" fmla="*/ 103 w 130"/>
                  <a:gd name="T5" fmla="*/ 11 h 129"/>
                  <a:gd name="T6" fmla="*/ 117 w 130"/>
                  <a:gd name="T7" fmla="*/ 26 h 129"/>
                  <a:gd name="T8" fmla="*/ 126 w 130"/>
                  <a:gd name="T9" fmla="*/ 43 h 129"/>
                  <a:gd name="T10" fmla="*/ 130 w 130"/>
                  <a:gd name="T11" fmla="*/ 64 h 129"/>
                  <a:gd name="T12" fmla="*/ 130 w 130"/>
                  <a:gd name="T13" fmla="*/ 129 h 129"/>
                  <a:gd name="T14" fmla="*/ 0 w 130"/>
                  <a:gd name="T15" fmla="*/ 129 h 129"/>
                  <a:gd name="T16" fmla="*/ 0 w 130"/>
                  <a:gd name="T17" fmla="*/ 64 h 129"/>
                  <a:gd name="T18" fmla="*/ 3 w 130"/>
                  <a:gd name="T19" fmla="*/ 43 h 129"/>
                  <a:gd name="T20" fmla="*/ 12 w 130"/>
                  <a:gd name="T21" fmla="*/ 26 h 129"/>
                  <a:gd name="T22" fmla="*/ 27 w 130"/>
                  <a:gd name="T23" fmla="*/ 11 h 129"/>
                  <a:gd name="T24" fmla="*/ 45 w 130"/>
                  <a:gd name="T25" fmla="*/ 2 h 129"/>
                  <a:gd name="T26" fmla="*/ 65 w 130"/>
                  <a:gd name="T2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29">
                    <a:moveTo>
                      <a:pt x="65" y="0"/>
                    </a:moveTo>
                    <a:lnTo>
                      <a:pt x="85" y="2"/>
                    </a:lnTo>
                    <a:lnTo>
                      <a:pt x="103" y="11"/>
                    </a:lnTo>
                    <a:lnTo>
                      <a:pt x="117" y="26"/>
                    </a:lnTo>
                    <a:lnTo>
                      <a:pt x="126" y="43"/>
                    </a:lnTo>
                    <a:lnTo>
                      <a:pt x="130" y="64"/>
                    </a:lnTo>
                    <a:lnTo>
                      <a:pt x="130" y="129"/>
                    </a:lnTo>
                    <a:lnTo>
                      <a:pt x="0" y="129"/>
                    </a:lnTo>
                    <a:lnTo>
                      <a:pt x="0" y="64"/>
                    </a:lnTo>
                    <a:lnTo>
                      <a:pt x="3" y="43"/>
                    </a:lnTo>
                    <a:lnTo>
                      <a:pt x="12" y="26"/>
                    </a:lnTo>
                    <a:lnTo>
                      <a:pt x="27" y="11"/>
                    </a:lnTo>
                    <a:lnTo>
                      <a:pt x="45" y="2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1" name="Freeform 483"/>
              <p:cNvSpPr>
                <a:spLocks/>
              </p:cNvSpPr>
              <p:nvPr/>
            </p:nvSpPr>
            <p:spPr bwMode="auto">
              <a:xfrm>
                <a:off x="4821238" y="1546225"/>
                <a:ext cx="214313" cy="214313"/>
              </a:xfrm>
              <a:custGeom>
                <a:avLst/>
                <a:gdLst>
                  <a:gd name="T0" fmla="*/ 67 w 135"/>
                  <a:gd name="T1" fmla="*/ 0 h 135"/>
                  <a:gd name="T2" fmla="*/ 88 w 135"/>
                  <a:gd name="T3" fmla="*/ 3 h 135"/>
                  <a:gd name="T4" fmla="*/ 107 w 135"/>
                  <a:gd name="T5" fmla="*/ 13 h 135"/>
                  <a:gd name="T6" fmla="*/ 122 w 135"/>
                  <a:gd name="T7" fmla="*/ 27 h 135"/>
                  <a:gd name="T8" fmla="*/ 131 w 135"/>
                  <a:gd name="T9" fmla="*/ 46 h 135"/>
                  <a:gd name="T10" fmla="*/ 135 w 135"/>
                  <a:gd name="T11" fmla="*/ 67 h 135"/>
                  <a:gd name="T12" fmla="*/ 131 w 135"/>
                  <a:gd name="T13" fmla="*/ 89 h 135"/>
                  <a:gd name="T14" fmla="*/ 122 w 135"/>
                  <a:gd name="T15" fmla="*/ 107 h 135"/>
                  <a:gd name="T16" fmla="*/ 107 w 135"/>
                  <a:gd name="T17" fmla="*/ 122 h 135"/>
                  <a:gd name="T18" fmla="*/ 88 w 135"/>
                  <a:gd name="T19" fmla="*/ 131 h 135"/>
                  <a:gd name="T20" fmla="*/ 67 w 135"/>
                  <a:gd name="T21" fmla="*/ 135 h 135"/>
                  <a:gd name="T22" fmla="*/ 46 w 135"/>
                  <a:gd name="T23" fmla="*/ 131 h 135"/>
                  <a:gd name="T24" fmla="*/ 28 w 135"/>
                  <a:gd name="T25" fmla="*/ 122 h 135"/>
                  <a:gd name="T26" fmla="*/ 13 w 135"/>
                  <a:gd name="T27" fmla="*/ 107 h 135"/>
                  <a:gd name="T28" fmla="*/ 3 w 135"/>
                  <a:gd name="T29" fmla="*/ 89 h 135"/>
                  <a:gd name="T30" fmla="*/ 0 w 135"/>
                  <a:gd name="T31" fmla="*/ 67 h 135"/>
                  <a:gd name="T32" fmla="*/ 3 w 135"/>
                  <a:gd name="T33" fmla="*/ 46 h 135"/>
                  <a:gd name="T34" fmla="*/ 13 w 135"/>
                  <a:gd name="T35" fmla="*/ 27 h 135"/>
                  <a:gd name="T36" fmla="*/ 28 w 135"/>
                  <a:gd name="T37" fmla="*/ 13 h 135"/>
                  <a:gd name="T38" fmla="*/ 46 w 135"/>
                  <a:gd name="T39" fmla="*/ 3 h 135"/>
                  <a:gd name="T40" fmla="*/ 67 w 135"/>
                  <a:gd name="T4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5">
                    <a:moveTo>
                      <a:pt x="67" y="0"/>
                    </a:moveTo>
                    <a:lnTo>
                      <a:pt x="88" y="3"/>
                    </a:lnTo>
                    <a:lnTo>
                      <a:pt x="107" y="13"/>
                    </a:lnTo>
                    <a:lnTo>
                      <a:pt x="122" y="27"/>
                    </a:lnTo>
                    <a:lnTo>
                      <a:pt x="131" y="46"/>
                    </a:lnTo>
                    <a:lnTo>
                      <a:pt x="135" y="67"/>
                    </a:lnTo>
                    <a:lnTo>
                      <a:pt x="131" y="89"/>
                    </a:lnTo>
                    <a:lnTo>
                      <a:pt x="122" y="107"/>
                    </a:lnTo>
                    <a:lnTo>
                      <a:pt x="107" y="122"/>
                    </a:lnTo>
                    <a:lnTo>
                      <a:pt x="88" y="131"/>
                    </a:lnTo>
                    <a:lnTo>
                      <a:pt x="67" y="135"/>
                    </a:lnTo>
                    <a:lnTo>
                      <a:pt x="46" y="131"/>
                    </a:lnTo>
                    <a:lnTo>
                      <a:pt x="28" y="122"/>
                    </a:lnTo>
                    <a:lnTo>
                      <a:pt x="13" y="107"/>
                    </a:lnTo>
                    <a:lnTo>
                      <a:pt x="3" y="89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13" y="27"/>
                    </a:lnTo>
                    <a:lnTo>
                      <a:pt x="28" y="13"/>
                    </a:lnTo>
                    <a:lnTo>
                      <a:pt x="46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2" name="Freeform 484"/>
              <p:cNvSpPr>
                <a:spLocks/>
              </p:cNvSpPr>
              <p:nvPr/>
            </p:nvSpPr>
            <p:spPr bwMode="auto">
              <a:xfrm>
                <a:off x="4846638" y="1573213"/>
                <a:ext cx="160338" cy="160338"/>
              </a:xfrm>
              <a:custGeom>
                <a:avLst/>
                <a:gdLst>
                  <a:gd name="T0" fmla="*/ 50 w 101"/>
                  <a:gd name="T1" fmla="*/ 0 h 101"/>
                  <a:gd name="T2" fmla="*/ 69 w 101"/>
                  <a:gd name="T3" fmla="*/ 4 h 101"/>
                  <a:gd name="T4" fmla="*/ 85 w 101"/>
                  <a:gd name="T5" fmla="*/ 16 h 101"/>
                  <a:gd name="T6" fmla="*/ 97 w 101"/>
                  <a:gd name="T7" fmla="*/ 31 h 101"/>
                  <a:gd name="T8" fmla="*/ 101 w 101"/>
                  <a:gd name="T9" fmla="*/ 51 h 101"/>
                  <a:gd name="T10" fmla="*/ 97 w 101"/>
                  <a:gd name="T11" fmla="*/ 71 h 101"/>
                  <a:gd name="T12" fmla="*/ 85 w 101"/>
                  <a:gd name="T13" fmla="*/ 86 h 101"/>
                  <a:gd name="T14" fmla="*/ 69 w 101"/>
                  <a:gd name="T15" fmla="*/ 97 h 101"/>
                  <a:gd name="T16" fmla="*/ 50 w 101"/>
                  <a:gd name="T17" fmla="*/ 101 h 101"/>
                  <a:gd name="T18" fmla="*/ 30 w 101"/>
                  <a:gd name="T19" fmla="*/ 97 h 101"/>
                  <a:gd name="T20" fmla="*/ 14 w 101"/>
                  <a:gd name="T21" fmla="*/ 86 h 101"/>
                  <a:gd name="T22" fmla="*/ 4 w 101"/>
                  <a:gd name="T23" fmla="*/ 71 h 101"/>
                  <a:gd name="T24" fmla="*/ 0 w 101"/>
                  <a:gd name="T25" fmla="*/ 51 h 101"/>
                  <a:gd name="T26" fmla="*/ 4 w 101"/>
                  <a:gd name="T27" fmla="*/ 31 h 101"/>
                  <a:gd name="T28" fmla="*/ 14 w 101"/>
                  <a:gd name="T29" fmla="*/ 16 h 101"/>
                  <a:gd name="T30" fmla="*/ 30 w 101"/>
                  <a:gd name="T31" fmla="*/ 4 h 101"/>
                  <a:gd name="T32" fmla="*/ 50 w 101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01">
                    <a:moveTo>
                      <a:pt x="50" y="0"/>
                    </a:moveTo>
                    <a:lnTo>
                      <a:pt x="69" y="4"/>
                    </a:lnTo>
                    <a:lnTo>
                      <a:pt x="85" y="16"/>
                    </a:lnTo>
                    <a:lnTo>
                      <a:pt x="97" y="31"/>
                    </a:lnTo>
                    <a:lnTo>
                      <a:pt x="101" y="51"/>
                    </a:lnTo>
                    <a:lnTo>
                      <a:pt x="97" y="71"/>
                    </a:lnTo>
                    <a:lnTo>
                      <a:pt x="85" y="86"/>
                    </a:lnTo>
                    <a:lnTo>
                      <a:pt x="69" y="97"/>
                    </a:lnTo>
                    <a:lnTo>
                      <a:pt x="50" y="101"/>
                    </a:lnTo>
                    <a:lnTo>
                      <a:pt x="30" y="97"/>
                    </a:lnTo>
                    <a:lnTo>
                      <a:pt x="14" y="86"/>
                    </a:lnTo>
                    <a:lnTo>
                      <a:pt x="4" y="71"/>
                    </a:lnTo>
                    <a:lnTo>
                      <a:pt x="0" y="51"/>
                    </a:lnTo>
                    <a:lnTo>
                      <a:pt x="4" y="31"/>
                    </a:lnTo>
                    <a:lnTo>
                      <a:pt x="14" y="16"/>
                    </a:lnTo>
                    <a:lnTo>
                      <a:pt x="30" y="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3" name="Freeform 485"/>
              <p:cNvSpPr>
                <a:spLocks/>
              </p:cNvSpPr>
              <p:nvPr/>
            </p:nvSpPr>
            <p:spPr bwMode="auto">
              <a:xfrm>
                <a:off x="4445000" y="1000125"/>
                <a:ext cx="206375" cy="203200"/>
              </a:xfrm>
              <a:custGeom>
                <a:avLst/>
                <a:gdLst>
                  <a:gd name="T0" fmla="*/ 64 w 130"/>
                  <a:gd name="T1" fmla="*/ 0 h 128"/>
                  <a:gd name="T2" fmla="*/ 85 w 130"/>
                  <a:gd name="T3" fmla="*/ 2 h 128"/>
                  <a:gd name="T4" fmla="*/ 102 w 130"/>
                  <a:gd name="T5" fmla="*/ 11 h 128"/>
                  <a:gd name="T6" fmla="*/ 117 w 130"/>
                  <a:gd name="T7" fmla="*/ 26 h 128"/>
                  <a:gd name="T8" fmla="*/ 126 w 130"/>
                  <a:gd name="T9" fmla="*/ 43 h 128"/>
                  <a:gd name="T10" fmla="*/ 130 w 130"/>
                  <a:gd name="T11" fmla="*/ 64 h 128"/>
                  <a:gd name="T12" fmla="*/ 130 w 130"/>
                  <a:gd name="T13" fmla="*/ 128 h 128"/>
                  <a:gd name="T14" fmla="*/ 0 w 130"/>
                  <a:gd name="T15" fmla="*/ 128 h 128"/>
                  <a:gd name="T16" fmla="*/ 0 w 130"/>
                  <a:gd name="T17" fmla="*/ 64 h 128"/>
                  <a:gd name="T18" fmla="*/ 4 w 130"/>
                  <a:gd name="T19" fmla="*/ 43 h 128"/>
                  <a:gd name="T20" fmla="*/ 13 w 130"/>
                  <a:gd name="T21" fmla="*/ 26 h 128"/>
                  <a:gd name="T22" fmla="*/ 26 w 130"/>
                  <a:gd name="T23" fmla="*/ 11 h 128"/>
                  <a:gd name="T24" fmla="*/ 45 w 130"/>
                  <a:gd name="T25" fmla="*/ 2 h 128"/>
                  <a:gd name="T26" fmla="*/ 64 w 130"/>
                  <a:gd name="T27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28">
                    <a:moveTo>
                      <a:pt x="64" y="0"/>
                    </a:moveTo>
                    <a:lnTo>
                      <a:pt x="85" y="2"/>
                    </a:lnTo>
                    <a:lnTo>
                      <a:pt x="102" y="11"/>
                    </a:lnTo>
                    <a:lnTo>
                      <a:pt x="117" y="26"/>
                    </a:lnTo>
                    <a:lnTo>
                      <a:pt x="126" y="43"/>
                    </a:lnTo>
                    <a:lnTo>
                      <a:pt x="130" y="64"/>
                    </a:lnTo>
                    <a:lnTo>
                      <a:pt x="130" y="128"/>
                    </a:lnTo>
                    <a:lnTo>
                      <a:pt x="0" y="128"/>
                    </a:lnTo>
                    <a:lnTo>
                      <a:pt x="0" y="64"/>
                    </a:lnTo>
                    <a:lnTo>
                      <a:pt x="4" y="43"/>
                    </a:lnTo>
                    <a:lnTo>
                      <a:pt x="13" y="26"/>
                    </a:lnTo>
                    <a:lnTo>
                      <a:pt x="26" y="11"/>
                    </a:lnTo>
                    <a:lnTo>
                      <a:pt x="45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5" name="Freeform 486"/>
              <p:cNvSpPr>
                <a:spLocks/>
              </p:cNvSpPr>
              <p:nvPr/>
            </p:nvSpPr>
            <p:spPr bwMode="auto">
              <a:xfrm>
                <a:off x="4443413" y="860425"/>
                <a:ext cx="214313" cy="214313"/>
              </a:xfrm>
              <a:custGeom>
                <a:avLst/>
                <a:gdLst>
                  <a:gd name="T0" fmla="*/ 67 w 135"/>
                  <a:gd name="T1" fmla="*/ 0 h 135"/>
                  <a:gd name="T2" fmla="*/ 89 w 135"/>
                  <a:gd name="T3" fmla="*/ 4 h 135"/>
                  <a:gd name="T4" fmla="*/ 107 w 135"/>
                  <a:gd name="T5" fmla="*/ 13 h 135"/>
                  <a:gd name="T6" fmla="*/ 122 w 135"/>
                  <a:gd name="T7" fmla="*/ 27 h 135"/>
                  <a:gd name="T8" fmla="*/ 131 w 135"/>
                  <a:gd name="T9" fmla="*/ 46 h 135"/>
                  <a:gd name="T10" fmla="*/ 135 w 135"/>
                  <a:gd name="T11" fmla="*/ 67 h 135"/>
                  <a:gd name="T12" fmla="*/ 131 w 135"/>
                  <a:gd name="T13" fmla="*/ 89 h 135"/>
                  <a:gd name="T14" fmla="*/ 122 w 135"/>
                  <a:gd name="T15" fmla="*/ 107 h 135"/>
                  <a:gd name="T16" fmla="*/ 107 w 135"/>
                  <a:gd name="T17" fmla="*/ 122 h 135"/>
                  <a:gd name="T18" fmla="*/ 89 w 135"/>
                  <a:gd name="T19" fmla="*/ 131 h 135"/>
                  <a:gd name="T20" fmla="*/ 67 w 135"/>
                  <a:gd name="T21" fmla="*/ 135 h 135"/>
                  <a:gd name="T22" fmla="*/ 46 w 135"/>
                  <a:gd name="T23" fmla="*/ 131 h 135"/>
                  <a:gd name="T24" fmla="*/ 27 w 135"/>
                  <a:gd name="T25" fmla="*/ 122 h 135"/>
                  <a:gd name="T26" fmla="*/ 13 w 135"/>
                  <a:gd name="T27" fmla="*/ 107 h 135"/>
                  <a:gd name="T28" fmla="*/ 4 w 135"/>
                  <a:gd name="T29" fmla="*/ 89 h 135"/>
                  <a:gd name="T30" fmla="*/ 0 w 135"/>
                  <a:gd name="T31" fmla="*/ 67 h 135"/>
                  <a:gd name="T32" fmla="*/ 4 w 135"/>
                  <a:gd name="T33" fmla="*/ 46 h 135"/>
                  <a:gd name="T34" fmla="*/ 13 w 135"/>
                  <a:gd name="T35" fmla="*/ 27 h 135"/>
                  <a:gd name="T36" fmla="*/ 27 w 135"/>
                  <a:gd name="T37" fmla="*/ 13 h 135"/>
                  <a:gd name="T38" fmla="*/ 46 w 135"/>
                  <a:gd name="T39" fmla="*/ 4 h 135"/>
                  <a:gd name="T40" fmla="*/ 67 w 135"/>
                  <a:gd name="T4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5">
                    <a:moveTo>
                      <a:pt x="67" y="0"/>
                    </a:moveTo>
                    <a:lnTo>
                      <a:pt x="89" y="4"/>
                    </a:lnTo>
                    <a:lnTo>
                      <a:pt x="107" y="13"/>
                    </a:lnTo>
                    <a:lnTo>
                      <a:pt x="122" y="27"/>
                    </a:lnTo>
                    <a:lnTo>
                      <a:pt x="131" y="46"/>
                    </a:lnTo>
                    <a:lnTo>
                      <a:pt x="135" y="67"/>
                    </a:lnTo>
                    <a:lnTo>
                      <a:pt x="131" y="89"/>
                    </a:lnTo>
                    <a:lnTo>
                      <a:pt x="122" y="107"/>
                    </a:lnTo>
                    <a:lnTo>
                      <a:pt x="107" y="122"/>
                    </a:lnTo>
                    <a:lnTo>
                      <a:pt x="89" y="131"/>
                    </a:lnTo>
                    <a:lnTo>
                      <a:pt x="67" y="135"/>
                    </a:lnTo>
                    <a:lnTo>
                      <a:pt x="46" y="131"/>
                    </a:lnTo>
                    <a:lnTo>
                      <a:pt x="27" y="122"/>
                    </a:lnTo>
                    <a:lnTo>
                      <a:pt x="13" y="107"/>
                    </a:lnTo>
                    <a:lnTo>
                      <a:pt x="4" y="89"/>
                    </a:lnTo>
                    <a:lnTo>
                      <a:pt x="0" y="67"/>
                    </a:lnTo>
                    <a:lnTo>
                      <a:pt x="4" y="46"/>
                    </a:lnTo>
                    <a:lnTo>
                      <a:pt x="13" y="27"/>
                    </a:lnTo>
                    <a:lnTo>
                      <a:pt x="27" y="13"/>
                    </a:lnTo>
                    <a:lnTo>
                      <a:pt x="46" y="4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6" name="Freeform 487"/>
              <p:cNvSpPr>
                <a:spLocks/>
              </p:cNvSpPr>
              <p:nvPr/>
            </p:nvSpPr>
            <p:spPr bwMode="auto">
              <a:xfrm>
                <a:off x="4468813" y="889000"/>
                <a:ext cx="158750" cy="158750"/>
              </a:xfrm>
              <a:custGeom>
                <a:avLst/>
                <a:gdLst>
                  <a:gd name="T0" fmla="*/ 49 w 100"/>
                  <a:gd name="T1" fmla="*/ 0 h 100"/>
                  <a:gd name="T2" fmla="*/ 69 w 100"/>
                  <a:gd name="T3" fmla="*/ 4 h 100"/>
                  <a:gd name="T4" fmla="*/ 86 w 100"/>
                  <a:gd name="T5" fmla="*/ 15 h 100"/>
                  <a:gd name="T6" fmla="*/ 96 w 100"/>
                  <a:gd name="T7" fmla="*/ 30 h 100"/>
                  <a:gd name="T8" fmla="*/ 100 w 100"/>
                  <a:gd name="T9" fmla="*/ 50 h 100"/>
                  <a:gd name="T10" fmla="*/ 96 w 100"/>
                  <a:gd name="T11" fmla="*/ 70 h 100"/>
                  <a:gd name="T12" fmla="*/ 86 w 100"/>
                  <a:gd name="T13" fmla="*/ 85 h 100"/>
                  <a:gd name="T14" fmla="*/ 69 w 100"/>
                  <a:gd name="T15" fmla="*/ 96 h 100"/>
                  <a:gd name="T16" fmla="*/ 49 w 100"/>
                  <a:gd name="T17" fmla="*/ 100 h 100"/>
                  <a:gd name="T18" fmla="*/ 31 w 100"/>
                  <a:gd name="T19" fmla="*/ 96 h 100"/>
                  <a:gd name="T20" fmla="*/ 14 w 100"/>
                  <a:gd name="T21" fmla="*/ 85 h 100"/>
                  <a:gd name="T22" fmla="*/ 3 w 100"/>
                  <a:gd name="T23" fmla="*/ 70 h 100"/>
                  <a:gd name="T24" fmla="*/ 0 w 100"/>
                  <a:gd name="T25" fmla="*/ 50 h 100"/>
                  <a:gd name="T26" fmla="*/ 3 w 100"/>
                  <a:gd name="T27" fmla="*/ 30 h 100"/>
                  <a:gd name="T28" fmla="*/ 14 w 100"/>
                  <a:gd name="T29" fmla="*/ 15 h 100"/>
                  <a:gd name="T30" fmla="*/ 31 w 100"/>
                  <a:gd name="T31" fmla="*/ 4 h 100"/>
                  <a:gd name="T32" fmla="*/ 49 w 100"/>
                  <a:gd name="T3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100">
                    <a:moveTo>
                      <a:pt x="49" y="0"/>
                    </a:moveTo>
                    <a:lnTo>
                      <a:pt x="69" y="4"/>
                    </a:lnTo>
                    <a:lnTo>
                      <a:pt x="86" y="15"/>
                    </a:lnTo>
                    <a:lnTo>
                      <a:pt x="96" y="30"/>
                    </a:lnTo>
                    <a:lnTo>
                      <a:pt x="100" y="50"/>
                    </a:lnTo>
                    <a:lnTo>
                      <a:pt x="96" y="70"/>
                    </a:lnTo>
                    <a:lnTo>
                      <a:pt x="86" y="85"/>
                    </a:lnTo>
                    <a:lnTo>
                      <a:pt x="69" y="96"/>
                    </a:lnTo>
                    <a:lnTo>
                      <a:pt x="49" y="100"/>
                    </a:lnTo>
                    <a:lnTo>
                      <a:pt x="31" y="96"/>
                    </a:lnTo>
                    <a:lnTo>
                      <a:pt x="14" y="85"/>
                    </a:lnTo>
                    <a:lnTo>
                      <a:pt x="3" y="70"/>
                    </a:lnTo>
                    <a:lnTo>
                      <a:pt x="0" y="50"/>
                    </a:lnTo>
                    <a:lnTo>
                      <a:pt x="3" y="30"/>
                    </a:lnTo>
                    <a:lnTo>
                      <a:pt x="14" y="15"/>
                    </a:lnTo>
                    <a:lnTo>
                      <a:pt x="31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7" name="Freeform 488"/>
              <p:cNvSpPr>
                <a:spLocks/>
              </p:cNvSpPr>
              <p:nvPr/>
            </p:nvSpPr>
            <p:spPr bwMode="auto">
              <a:xfrm>
                <a:off x="4443413" y="1235075"/>
                <a:ext cx="76200" cy="239713"/>
              </a:xfrm>
              <a:custGeom>
                <a:avLst/>
                <a:gdLst>
                  <a:gd name="T0" fmla="*/ 23 w 48"/>
                  <a:gd name="T1" fmla="*/ 0 h 151"/>
                  <a:gd name="T2" fmla="*/ 25 w 48"/>
                  <a:gd name="T3" fmla="*/ 0 h 151"/>
                  <a:gd name="T4" fmla="*/ 36 w 48"/>
                  <a:gd name="T5" fmla="*/ 4 h 151"/>
                  <a:gd name="T6" fmla="*/ 46 w 48"/>
                  <a:gd name="T7" fmla="*/ 11 h 151"/>
                  <a:gd name="T8" fmla="*/ 48 w 48"/>
                  <a:gd name="T9" fmla="*/ 23 h 151"/>
                  <a:gd name="T10" fmla="*/ 48 w 48"/>
                  <a:gd name="T11" fmla="*/ 127 h 151"/>
                  <a:gd name="T12" fmla="*/ 46 w 48"/>
                  <a:gd name="T13" fmla="*/ 138 h 151"/>
                  <a:gd name="T14" fmla="*/ 36 w 48"/>
                  <a:gd name="T15" fmla="*/ 148 h 151"/>
                  <a:gd name="T16" fmla="*/ 25 w 48"/>
                  <a:gd name="T17" fmla="*/ 151 h 151"/>
                  <a:gd name="T18" fmla="*/ 23 w 48"/>
                  <a:gd name="T19" fmla="*/ 151 h 151"/>
                  <a:gd name="T20" fmla="*/ 12 w 48"/>
                  <a:gd name="T21" fmla="*/ 148 h 151"/>
                  <a:gd name="T22" fmla="*/ 4 w 48"/>
                  <a:gd name="T23" fmla="*/ 138 h 151"/>
                  <a:gd name="T24" fmla="*/ 0 w 48"/>
                  <a:gd name="T25" fmla="*/ 127 h 151"/>
                  <a:gd name="T26" fmla="*/ 0 w 48"/>
                  <a:gd name="T27" fmla="*/ 23 h 151"/>
                  <a:gd name="T28" fmla="*/ 4 w 48"/>
                  <a:gd name="T29" fmla="*/ 11 h 151"/>
                  <a:gd name="T30" fmla="*/ 12 w 48"/>
                  <a:gd name="T31" fmla="*/ 4 h 151"/>
                  <a:gd name="T32" fmla="*/ 23 w 48"/>
                  <a:gd name="T33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151">
                    <a:moveTo>
                      <a:pt x="23" y="0"/>
                    </a:moveTo>
                    <a:lnTo>
                      <a:pt x="25" y="0"/>
                    </a:lnTo>
                    <a:lnTo>
                      <a:pt x="36" y="4"/>
                    </a:lnTo>
                    <a:lnTo>
                      <a:pt x="46" y="11"/>
                    </a:lnTo>
                    <a:lnTo>
                      <a:pt x="48" y="23"/>
                    </a:lnTo>
                    <a:lnTo>
                      <a:pt x="48" y="127"/>
                    </a:lnTo>
                    <a:lnTo>
                      <a:pt x="46" y="138"/>
                    </a:lnTo>
                    <a:lnTo>
                      <a:pt x="36" y="148"/>
                    </a:lnTo>
                    <a:lnTo>
                      <a:pt x="25" y="151"/>
                    </a:lnTo>
                    <a:lnTo>
                      <a:pt x="23" y="151"/>
                    </a:lnTo>
                    <a:lnTo>
                      <a:pt x="12" y="148"/>
                    </a:lnTo>
                    <a:lnTo>
                      <a:pt x="4" y="138"/>
                    </a:lnTo>
                    <a:lnTo>
                      <a:pt x="0" y="127"/>
                    </a:lnTo>
                    <a:lnTo>
                      <a:pt x="0" y="23"/>
                    </a:lnTo>
                    <a:lnTo>
                      <a:pt x="4" y="11"/>
                    </a:lnTo>
                    <a:lnTo>
                      <a:pt x="12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8" name="Freeform 489"/>
              <p:cNvSpPr>
                <a:spLocks/>
              </p:cNvSpPr>
              <p:nvPr/>
            </p:nvSpPr>
            <p:spPr bwMode="auto">
              <a:xfrm>
                <a:off x="4572000" y="1235075"/>
                <a:ext cx="76200" cy="239713"/>
              </a:xfrm>
              <a:custGeom>
                <a:avLst/>
                <a:gdLst>
                  <a:gd name="T0" fmla="*/ 24 w 48"/>
                  <a:gd name="T1" fmla="*/ 0 h 151"/>
                  <a:gd name="T2" fmla="*/ 25 w 48"/>
                  <a:gd name="T3" fmla="*/ 0 h 151"/>
                  <a:gd name="T4" fmla="*/ 37 w 48"/>
                  <a:gd name="T5" fmla="*/ 4 h 151"/>
                  <a:gd name="T6" fmla="*/ 46 w 48"/>
                  <a:gd name="T7" fmla="*/ 11 h 151"/>
                  <a:gd name="T8" fmla="*/ 48 w 48"/>
                  <a:gd name="T9" fmla="*/ 23 h 151"/>
                  <a:gd name="T10" fmla="*/ 48 w 48"/>
                  <a:gd name="T11" fmla="*/ 127 h 151"/>
                  <a:gd name="T12" fmla="*/ 46 w 48"/>
                  <a:gd name="T13" fmla="*/ 138 h 151"/>
                  <a:gd name="T14" fmla="*/ 37 w 48"/>
                  <a:gd name="T15" fmla="*/ 148 h 151"/>
                  <a:gd name="T16" fmla="*/ 25 w 48"/>
                  <a:gd name="T17" fmla="*/ 151 h 151"/>
                  <a:gd name="T18" fmla="*/ 24 w 48"/>
                  <a:gd name="T19" fmla="*/ 151 h 151"/>
                  <a:gd name="T20" fmla="*/ 12 w 48"/>
                  <a:gd name="T21" fmla="*/ 148 h 151"/>
                  <a:gd name="T22" fmla="*/ 4 w 48"/>
                  <a:gd name="T23" fmla="*/ 138 h 151"/>
                  <a:gd name="T24" fmla="*/ 0 w 48"/>
                  <a:gd name="T25" fmla="*/ 127 h 151"/>
                  <a:gd name="T26" fmla="*/ 0 w 48"/>
                  <a:gd name="T27" fmla="*/ 23 h 151"/>
                  <a:gd name="T28" fmla="*/ 4 w 48"/>
                  <a:gd name="T29" fmla="*/ 11 h 151"/>
                  <a:gd name="T30" fmla="*/ 12 w 48"/>
                  <a:gd name="T31" fmla="*/ 4 h 151"/>
                  <a:gd name="T32" fmla="*/ 24 w 48"/>
                  <a:gd name="T33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151">
                    <a:moveTo>
                      <a:pt x="24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6" y="11"/>
                    </a:lnTo>
                    <a:lnTo>
                      <a:pt x="48" y="23"/>
                    </a:lnTo>
                    <a:lnTo>
                      <a:pt x="48" y="127"/>
                    </a:lnTo>
                    <a:lnTo>
                      <a:pt x="46" y="138"/>
                    </a:lnTo>
                    <a:lnTo>
                      <a:pt x="37" y="148"/>
                    </a:lnTo>
                    <a:lnTo>
                      <a:pt x="25" y="151"/>
                    </a:lnTo>
                    <a:lnTo>
                      <a:pt x="24" y="151"/>
                    </a:lnTo>
                    <a:lnTo>
                      <a:pt x="12" y="148"/>
                    </a:lnTo>
                    <a:lnTo>
                      <a:pt x="4" y="138"/>
                    </a:lnTo>
                    <a:lnTo>
                      <a:pt x="0" y="127"/>
                    </a:lnTo>
                    <a:lnTo>
                      <a:pt x="0" y="23"/>
                    </a:lnTo>
                    <a:lnTo>
                      <a:pt x="4" y="11"/>
                    </a:lnTo>
                    <a:lnTo>
                      <a:pt x="12" y="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69" name="Rectangle 490"/>
              <p:cNvSpPr>
                <a:spLocks noChangeArrowheads="1"/>
              </p:cNvSpPr>
              <p:nvPr/>
            </p:nvSpPr>
            <p:spPr bwMode="auto">
              <a:xfrm>
                <a:off x="4443413" y="1217613"/>
                <a:ext cx="204788" cy="111125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70" name="Rectangle 491"/>
              <p:cNvSpPr>
                <a:spLocks noChangeArrowheads="1"/>
              </p:cNvSpPr>
              <p:nvPr/>
            </p:nvSpPr>
            <p:spPr bwMode="auto">
              <a:xfrm>
                <a:off x="4402138" y="1182688"/>
                <a:ext cx="290513" cy="42863"/>
              </a:xfrm>
              <a:prstGeom prst="rect">
                <a:avLst/>
              </a:prstGeom>
              <a:solidFill>
                <a:srgbClr val="61F9FF"/>
              </a:solidFill>
              <a:ln w="0">
                <a:solidFill>
                  <a:srgbClr val="61F9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</p:grpSp>
      </p:grpSp>
      <p:grpSp>
        <p:nvGrpSpPr>
          <p:cNvPr id="31" name="그룹 30"/>
          <p:cNvGrpSpPr/>
          <p:nvPr/>
        </p:nvGrpSpPr>
        <p:grpSpPr>
          <a:xfrm>
            <a:off x="7490318" y="4521322"/>
            <a:ext cx="1056196" cy="1151386"/>
            <a:chOff x="5868304" y="2379910"/>
            <a:chExt cx="1440000" cy="1481138"/>
          </a:xfrm>
        </p:grpSpPr>
        <p:sp>
          <p:nvSpPr>
            <p:cNvPr id="32" name="Freeform 73"/>
            <p:cNvSpPr>
              <a:spLocks/>
            </p:cNvSpPr>
            <p:nvPr/>
          </p:nvSpPr>
          <p:spPr bwMode="auto">
            <a:xfrm>
              <a:off x="5868304" y="2379910"/>
              <a:ext cx="1440000" cy="1481138"/>
            </a:xfrm>
            <a:custGeom>
              <a:avLst/>
              <a:gdLst>
                <a:gd name="T0" fmla="*/ 466 w 932"/>
                <a:gd name="T1" fmla="*/ 0 h 933"/>
                <a:gd name="T2" fmla="*/ 529 w 932"/>
                <a:gd name="T3" fmla="*/ 4 h 933"/>
                <a:gd name="T4" fmla="*/ 590 w 932"/>
                <a:gd name="T5" fmla="*/ 17 h 933"/>
                <a:gd name="T6" fmla="*/ 648 w 932"/>
                <a:gd name="T7" fmla="*/ 36 h 933"/>
                <a:gd name="T8" fmla="*/ 702 w 932"/>
                <a:gd name="T9" fmla="*/ 64 h 933"/>
                <a:gd name="T10" fmla="*/ 751 w 932"/>
                <a:gd name="T11" fmla="*/ 97 h 933"/>
                <a:gd name="T12" fmla="*/ 796 w 932"/>
                <a:gd name="T13" fmla="*/ 136 h 933"/>
                <a:gd name="T14" fmla="*/ 835 w 932"/>
                <a:gd name="T15" fmla="*/ 182 h 933"/>
                <a:gd name="T16" fmla="*/ 869 w 932"/>
                <a:gd name="T17" fmla="*/ 230 h 933"/>
                <a:gd name="T18" fmla="*/ 896 w 932"/>
                <a:gd name="T19" fmla="*/ 285 h 933"/>
                <a:gd name="T20" fmla="*/ 916 w 932"/>
                <a:gd name="T21" fmla="*/ 343 h 933"/>
                <a:gd name="T22" fmla="*/ 928 w 932"/>
                <a:gd name="T23" fmla="*/ 404 h 933"/>
                <a:gd name="T24" fmla="*/ 932 w 932"/>
                <a:gd name="T25" fmla="*/ 466 h 933"/>
                <a:gd name="T26" fmla="*/ 928 w 932"/>
                <a:gd name="T27" fmla="*/ 530 h 933"/>
                <a:gd name="T28" fmla="*/ 916 w 932"/>
                <a:gd name="T29" fmla="*/ 591 h 933"/>
                <a:gd name="T30" fmla="*/ 896 w 932"/>
                <a:gd name="T31" fmla="*/ 648 h 933"/>
                <a:gd name="T32" fmla="*/ 869 w 932"/>
                <a:gd name="T33" fmla="*/ 702 h 933"/>
                <a:gd name="T34" fmla="*/ 835 w 932"/>
                <a:gd name="T35" fmla="*/ 752 h 933"/>
                <a:gd name="T36" fmla="*/ 796 w 932"/>
                <a:gd name="T37" fmla="*/ 797 h 933"/>
                <a:gd name="T38" fmla="*/ 751 w 932"/>
                <a:gd name="T39" fmla="*/ 836 h 933"/>
                <a:gd name="T40" fmla="*/ 702 w 932"/>
                <a:gd name="T41" fmla="*/ 869 h 933"/>
                <a:gd name="T42" fmla="*/ 648 w 932"/>
                <a:gd name="T43" fmla="*/ 897 h 933"/>
                <a:gd name="T44" fmla="*/ 590 w 932"/>
                <a:gd name="T45" fmla="*/ 916 h 933"/>
                <a:gd name="T46" fmla="*/ 529 w 932"/>
                <a:gd name="T47" fmla="*/ 929 h 933"/>
                <a:gd name="T48" fmla="*/ 466 w 932"/>
                <a:gd name="T49" fmla="*/ 933 h 933"/>
                <a:gd name="T50" fmla="*/ 402 w 932"/>
                <a:gd name="T51" fmla="*/ 929 h 933"/>
                <a:gd name="T52" fmla="*/ 343 w 932"/>
                <a:gd name="T53" fmla="*/ 916 h 933"/>
                <a:gd name="T54" fmla="*/ 284 w 932"/>
                <a:gd name="T55" fmla="*/ 897 h 933"/>
                <a:gd name="T56" fmla="*/ 230 w 932"/>
                <a:gd name="T57" fmla="*/ 869 h 933"/>
                <a:gd name="T58" fmla="*/ 180 w 932"/>
                <a:gd name="T59" fmla="*/ 836 h 933"/>
                <a:gd name="T60" fmla="*/ 136 w 932"/>
                <a:gd name="T61" fmla="*/ 797 h 933"/>
                <a:gd name="T62" fmla="*/ 97 w 932"/>
                <a:gd name="T63" fmla="*/ 752 h 933"/>
                <a:gd name="T64" fmla="*/ 64 w 932"/>
                <a:gd name="T65" fmla="*/ 702 h 933"/>
                <a:gd name="T66" fmla="*/ 36 w 932"/>
                <a:gd name="T67" fmla="*/ 648 h 933"/>
                <a:gd name="T68" fmla="*/ 16 w 932"/>
                <a:gd name="T69" fmla="*/ 591 h 933"/>
                <a:gd name="T70" fmla="*/ 4 w 932"/>
                <a:gd name="T71" fmla="*/ 530 h 933"/>
                <a:gd name="T72" fmla="*/ 0 w 932"/>
                <a:gd name="T73" fmla="*/ 466 h 933"/>
                <a:gd name="T74" fmla="*/ 4 w 932"/>
                <a:gd name="T75" fmla="*/ 404 h 933"/>
                <a:gd name="T76" fmla="*/ 16 w 932"/>
                <a:gd name="T77" fmla="*/ 343 h 933"/>
                <a:gd name="T78" fmla="*/ 36 w 932"/>
                <a:gd name="T79" fmla="*/ 285 h 933"/>
                <a:gd name="T80" fmla="*/ 64 w 932"/>
                <a:gd name="T81" fmla="*/ 230 h 933"/>
                <a:gd name="T82" fmla="*/ 97 w 932"/>
                <a:gd name="T83" fmla="*/ 182 h 933"/>
                <a:gd name="T84" fmla="*/ 136 w 932"/>
                <a:gd name="T85" fmla="*/ 136 h 933"/>
                <a:gd name="T86" fmla="*/ 180 w 932"/>
                <a:gd name="T87" fmla="*/ 97 h 933"/>
                <a:gd name="T88" fmla="*/ 230 w 932"/>
                <a:gd name="T89" fmla="*/ 64 h 933"/>
                <a:gd name="T90" fmla="*/ 284 w 932"/>
                <a:gd name="T91" fmla="*/ 36 h 933"/>
                <a:gd name="T92" fmla="*/ 343 w 932"/>
                <a:gd name="T93" fmla="*/ 17 h 933"/>
                <a:gd name="T94" fmla="*/ 402 w 932"/>
                <a:gd name="T95" fmla="*/ 4 h 933"/>
                <a:gd name="T96" fmla="*/ 466 w 932"/>
                <a:gd name="T97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2" h="933">
                  <a:moveTo>
                    <a:pt x="466" y="0"/>
                  </a:moveTo>
                  <a:lnTo>
                    <a:pt x="529" y="4"/>
                  </a:lnTo>
                  <a:lnTo>
                    <a:pt x="590" y="17"/>
                  </a:lnTo>
                  <a:lnTo>
                    <a:pt x="648" y="36"/>
                  </a:lnTo>
                  <a:lnTo>
                    <a:pt x="702" y="64"/>
                  </a:lnTo>
                  <a:lnTo>
                    <a:pt x="751" y="97"/>
                  </a:lnTo>
                  <a:lnTo>
                    <a:pt x="796" y="136"/>
                  </a:lnTo>
                  <a:lnTo>
                    <a:pt x="835" y="182"/>
                  </a:lnTo>
                  <a:lnTo>
                    <a:pt x="869" y="230"/>
                  </a:lnTo>
                  <a:lnTo>
                    <a:pt x="896" y="285"/>
                  </a:lnTo>
                  <a:lnTo>
                    <a:pt x="916" y="343"/>
                  </a:lnTo>
                  <a:lnTo>
                    <a:pt x="928" y="404"/>
                  </a:lnTo>
                  <a:lnTo>
                    <a:pt x="932" y="466"/>
                  </a:lnTo>
                  <a:lnTo>
                    <a:pt x="928" y="530"/>
                  </a:lnTo>
                  <a:lnTo>
                    <a:pt x="916" y="591"/>
                  </a:lnTo>
                  <a:lnTo>
                    <a:pt x="896" y="648"/>
                  </a:lnTo>
                  <a:lnTo>
                    <a:pt x="869" y="702"/>
                  </a:lnTo>
                  <a:lnTo>
                    <a:pt x="835" y="752"/>
                  </a:lnTo>
                  <a:lnTo>
                    <a:pt x="796" y="797"/>
                  </a:lnTo>
                  <a:lnTo>
                    <a:pt x="751" y="836"/>
                  </a:lnTo>
                  <a:lnTo>
                    <a:pt x="702" y="869"/>
                  </a:lnTo>
                  <a:lnTo>
                    <a:pt x="648" y="897"/>
                  </a:lnTo>
                  <a:lnTo>
                    <a:pt x="590" y="916"/>
                  </a:lnTo>
                  <a:lnTo>
                    <a:pt x="529" y="929"/>
                  </a:lnTo>
                  <a:lnTo>
                    <a:pt x="466" y="933"/>
                  </a:lnTo>
                  <a:lnTo>
                    <a:pt x="402" y="929"/>
                  </a:lnTo>
                  <a:lnTo>
                    <a:pt x="343" y="916"/>
                  </a:lnTo>
                  <a:lnTo>
                    <a:pt x="284" y="897"/>
                  </a:lnTo>
                  <a:lnTo>
                    <a:pt x="230" y="869"/>
                  </a:lnTo>
                  <a:lnTo>
                    <a:pt x="180" y="836"/>
                  </a:lnTo>
                  <a:lnTo>
                    <a:pt x="136" y="797"/>
                  </a:lnTo>
                  <a:lnTo>
                    <a:pt x="97" y="752"/>
                  </a:lnTo>
                  <a:lnTo>
                    <a:pt x="64" y="702"/>
                  </a:lnTo>
                  <a:lnTo>
                    <a:pt x="36" y="648"/>
                  </a:lnTo>
                  <a:lnTo>
                    <a:pt x="16" y="591"/>
                  </a:lnTo>
                  <a:lnTo>
                    <a:pt x="4" y="530"/>
                  </a:lnTo>
                  <a:lnTo>
                    <a:pt x="0" y="466"/>
                  </a:lnTo>
                  <a:lnTo>
                    <a:pt x="4" y="404"/>
                  </a:lnTo>
                  <a:lnTo>
                    <a:pt x="16" y="343"/>
                  </a:lnTo>
                  <a:lnTo>
                    <a:pt x="36" y="285"/>
                  </a:lnTo>
                  <a:lnTo>
                    <a:pt x="64" y="230"/>
                  </a:lnTo>
                  <a:lnTo>
                    <a:pt x="97" y="182"/>
                  </a:lnTo>
                  <a:lnTo>
                    <a:pt x="136" y="136"/>
                  </a:lnTo>
                  <a:lnTo>
                    <a:pt x="180" y="97"/>
                  </a:lnTo>
                  <a:lnTo>
                    <a:pt x="230" y="64"/>
                  </a:lnTo>
                  <a:lnTo>
                    <a:pt x="284" y="36"/>
                  </a:lnTo>
                  <a:lnTo>
                    <a:pt x="343" y="17"/>
                  </a:lnTo>
                  <a:lnTo>
                    <a:pt x="402" y="4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6250730" y="2733504"/>
              <a:ext cx="675147" cy="773950"/>
              <a:chOff x="7811831" y="1101237"/>
              <a:chExt cx="675147" cy="773950"/>
            </a:xfrm>
          </p:grpSpPr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7836532" y="1185631"/>
                <a:ext cx="627805" cy="689556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7811831" y="1101237"/>
                <a:ext cx="675147" cy="102919"/>
              </a:xfrm>
              <a:prstGeom prst="rect">
                <a:avLst/>
              </a:prstGeom>
              <a:solidFill>
                <a:srgbClr val="001313"/>
              </a:solidFill>
              <a:ln w="0">
                <a:solidFill>
                  <a:srgbClr val="00131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36" name="Rectangle 34"/>
              <p:cNvSpPr>
                <a:spLocks noChangeArrowheads="1"/>
              </p:cNvSpPr>
              <p:nvPr/>
            </p:nvSpPr>
            <p:spPr bwMode="auto">
              <a:xfrm>
                <a:off x="7933276" y="1537613"/>
                <a:ext cx="432259" cy="32934"/>
              </a:xfrm>
              <a:prstGeom prst="rect">
                <a:avLst/>
              </a:prstGeom>
              <a:solidFill>
                <a:srgbClr val="001313"/>
              </a:solidFill>
              <a:ln w="0">
                <a:solidFill>
                  <a:srgbClr val="00131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37" name="Rectangle 35"/>
              <p:cNvSpPr>
                <a:spLocks noChangeArrowheads="1"/>
              </p:cNvSpPr>
              <p:nvPr/>
            </p:nvSpPr>
            <p:spPr bwMode="auto">
              <a:xfrm>
                <a:off x="7933276" y="1776384"/>
                <a:ext cx="432259" cy="30876"/>
              </a:xfrm>
              <a:prstGeom prst="rect">
                <a:avLst/>
              </a:prstGeom>
              <a:solidFill>
                <a:srgbClr val="001313"/>
              </a:solidFill>
              <a:ln w="0">
                <a:solidFill>
                  <a:srgbClr val="00131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auto">
              <a:xfrm>
                <a:off x="8021785" y="1241207"/>
                <a:ext cx="253181" cy="253181"/>
              </a:xfrm>
              <a:custGeom>
                <a:avLst/>
                <a:gdLst>
                  <a:gd name="T0" fmla="*/ 61 w 123"/>
                  <a:gd name="T1" fmla="*/ 0 h 123"/>
                  <a:gd name="T2" fmla="*/ 81 w 123"/>
                  <a:gd name="T3" fmla="*/ 4 h 123"/>
                  <a:gd name="T4" fmla="*/ 98 w 123"/>
                  <a:gd name="T5" fmla="*/ 12 h 123"/>
                  <a:gd name="T6" fmla="*/ 111 w 123"/>
                  <a:gd name="T7" fmla="*/ 25 h 123"/>
                  <a:gd name="T8" fmla="*/ 120 w 123"/>
                  <a:gd name="T9" fmla="*/ 42 h 123"/>
                  <a:gd name="T10" fmla="*/ 123 w 123"/>
                  <a:gd name="T11" fmla="*/ 62 h 123"/>
                  <a:gd name="T12" fmla="*/ 120 w 123"/>
                  <a:gd name="T13" fmla="*/ 81 h 123"/>
                  <a:gd name="T14" fmla="*/ 111 w 123"/>
                  <a:gd name="T15" fmla="*/ 99 h 123"/>
                  <a:gd name="T16" fmla="*/ 98 w 123"/>
                  <a:gd name="T17" fmla="*/ 112 h 123"/>
                  <a:gd name="T18" fmla="*/ 81 w 123"/>
                  <a:gd name="T19" fmla="*/ 121 h 123"/>
                  <a:gd name="T20" fmla="*/ 61 w 123"/>
                  <a:gd name="T21" fmla="*/ 123 h 123"/>
                  <a:gd name="T22" fmla="*/ 43 w 123"/>
                  <a:gd name="T23" fmla="*/ 121 h 123"/>
                  <a:gd name="T24" fmla="*/ 26 w 123"/>
                  <a:gd name="T25" fmla="*/ 112 h 123"/>
                  <a:gd name="T26" fmla="*/ 12 w 123"/>
                  <a:gd name="T27" fmla="*/ 99 h 123"/>
                  <a:gd name="T28" fmla="*/ 4 w 123"/>
                  <a:gd name="T29" fmla="*/ 81 h 123"/>
                  <a:gd name="T30" fmla="*/ 0 w 123"/>
                  <a:gd name="T31" fmla="*/ 62 h 123"/>
                  <a:gd name="T32" fmla="*/ 4 w 123"/>
                  <a:gd name="T33" fmla="*/ 42 h 123"/>
                  <a:gd name="T34" fmla="*/ 12 w 123"/>
                  <a:gd name="T35" fmla="*/ 25 h 123"/>
                  <a:gd name="T36" fmla="*/ 26 w 123"/>
                  <a:gd name="T37" fmla="*/ 12 h 123"/>
                  <a:gd name="T38" fmla="*/ 43 w 123"/>
                  <a:gd name="T39" fmla="*/ 4 h 123"/>
                  <a:gd name="T40" fmla="*/ 61 w 123"/>
                  <a:gd name="T4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3" h="123">
                    <a:moveTo>
                      <a:pt x="61" y="0"/>
                    </a:moveTo>
                    <a:lnTo>
                      <a:pt x="81" y="4"/>
                    </a:lnTo>
                    <a:lnTo>
                      <a:pt x="98" y="12"/>
                    </a:lnTo>
                    <a:lnTo>
                      <a:pt x="111" y="25"/>
                    </a:lnTo>
                    <a:lnTo>
                      <a:pt x="120" y="42"/>
                    </a:lnTo>
                    <a:lnTo>
                      <a:pt x="123" y="62"/>
                    </a:lnTo>
                    <a:lnTo>
                      <a:pt x="120" y="81"/>
                    </a:lnTo>
                    <a:lnTo>
                      <a:pt x="111" y="99"/>
                    </a:lnTo>
                    <a:lnTo>
                      <a:pt x="98" y="112"/>
                    </a:lnTo>
                    <a:lnTo>
                      <a:pt x="81" y="121"/>
                    </a:lnTo>
                    <a:lnTo>
                      <a:pt x="61" y="123"/>
                    </a:lnTo>
                    <a:lnTo>
                      <a:pt x="43" y="121"/>
                    </a:lnTo>
                    <a:lnTo>
                      <a:pt x="26" y="112"/>
                    </a:lnTo>
                    <a:lnTo>
                      <a:pt x="12" y="99"/>
                    </a:lnTo>
                    <a:lnTo>
                      <a:pt x="4" y="81"/>
                    </a:lnTo>
                    <a:lnTo>
                      <a:pt x="0" y="62"/>
                    </a:lnTo>
                    <a:lnTo>
                      <a:pt x="4" y="42"/>
                    </a:lnTo>
                    <a:lnTo>
                      <a:pt x="12" y="25"/>
                    </a:lnTo>
                    <a:lnTo>
                      <a:pt x="26" y="12"/>
                    </a:lnTo>
                    <a:lnTo>
                      <a:pt x="43" y="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1313"/>
              </a:solidFill>
              <a:ln w="0">
                <a:solidFill>
                  <a:srgbClr val="00131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8116471" y="1284433"/>
                <a:ext cx="65868" cy="170846"/>
              </a:xfrm>
              <a:custGeom>
                <a:avLst/>
                <a:gdLst>
                  <a:gd name="T0" fmla="*/ 5 w 32"/>
                  <a:gd name="T1" fmla="*/ 0 h 83"/>
                  <a:gd name="T2" fmla="*/ 27 w 32"/>
                  <a:gd name="T3" fmla="*/ 0 h 83"/>
                  <a:gd name="T4" fmla="*/ 30 w 32"/>
                  <a:gd name="T5" fmla="*/ 0 h 83"/>
                  <a:gd name="T6" fmla="*/ 31 w 32"/>
                  <a:gd name="T7" fmla="*/ 3 h 83"/>
                  <a:gd name="T8" fmla="*/ 32 w 32"/>
                  <a:gd name="T9" fmla="*/ 6 h 83"/>
                  <a:gd name="T10" fmla="*/ 32 w 32"/>
                  <a:gd name="T11" fmla="*/ 78 h 83"/>
                  <a:gd name="T12" fmla="*/ 31 w 32"/>
                  <a:gd name="T13" fmla="*/ 80 h 83"/>
                  <a:gd name="T14" fmla="*/ 30 w 32"/>
                  <a:gd name="T15" fmla="*/ 81 h 83"/>
                  <a:gd name="T16" fmla="*/ 27 w 32"/>
                  <a:gd name="T17" fmla="*/ 83 h 83"/>
                  <a:gd name="T18" fmla="*/ 5 w 32"/>
                  <a:gd name="T19" fmla="*/ 83 h 83"/>
                  <a:gd name="T20" fmla="*/ 2 w 32"/>
                  <a:gd name="T21" fmla="*/ 81 h 83"/>
                  <a:gd name="T22" fmla="*/ 1 w 32"/>
                  <a:gd name="T23" fmla="*/ 80 h 83"/>
                  <a:gd name="T24" fmla="*/ 0 w 32"/>
                  <a:gd name="T25" fmla="*/ 78 h 83"/>
                  <a:gd name="T26" fmla="*/ 0 w 32"/>
                  <a:gd name="T27" fmla="*/ 6 h 83"/>
                  <a:gd name="T28" fmla="*/ 1 w 32"/>
                  <a:gd name="T29" fmla="*/ 3 h 83"/>
                  <a:gd name="T30" fmla="*/ 2 w 32"/>
                  <a:gd name="T31" fmla="*/ 0 h 83"/>
                  <a:gd name="T32" fmla="*/ 5 w 32"/>
                  <a:gd name="T3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83">
                    <a:moveTo>
                      <a:pt x="5" y="0"/>
                    </a:moveTo>
                    <a:lnTo>
                      <a:pt x="27" y="0"/>
                    </a:lnTo>
                    <a:lnTo>
                      <a:pt x="30" y="0"/>
                    </a:lnTo>
                    <a:lnTo>
                      <a:pt x="31" y="3"/>
                    </a:lnTo>
                    <a:lnTo>
                      <a:pt x="32" y="6"/>
                    </a:lnTo>
                    <a:lnTo>
                      <a:pt x="32" y="78"/>
                    </a:lnTo>
                    <a:lnTo>
                      <a:pt x="31" y="80"/>
                    </a:lnTo>
                    <a:lnTo>
                      <a:pt x="30" y="81"/>
                    </a:lnTo>
                    <a:lnTo>
                      <a:pt x="27" y="83"/>
                    </a:lnTo>
                    <a:lnTo>
                      <a:pt x="5" y="83"/>
                    </a:lnTo>
                    <a:lnTo>
                      <a:pt x="2" y="81"/>
                    </a:lnTo>
                    <a:lnTo>
                      <a:pt x="1" y="80"/>
                    </a:lnTo>
                    <a:lnTo>
                      <a:pt x="0" y="78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F9CE"/>
              </a:solidFill>
              <a:ln w="0">
                <a:solidFill>
                  <a:srgbClr val="4BF9C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8065012" y="1335892"/>
                <a:ext cx="168787" cy="67927"/>
              </a:xfrm>
              <a:custGeom>
                <a:avLst/>
                <a:gdLst>
                  <a:gd name="T0" fmla="*/ 5 w 82"/>
                  <a:gd name="T1" fmla="*/ 0 h 33"/>
                  <a:gd name="T2" fmla="*/ 77 w 82"/>
                  <a:gd name="T3" fmla="*/ 0 h 33"/>
                  <a:gd name="T4" fmla="*/ 80 w 82"/>
                  <a:gd name="T5" fmla="*/ 0 h 33"/>
                  <a:gd name="T6" fmla="*/ 81 w 82"/>
                  <a:gd name="T7" fmla="*/ 3 h 33"/>
                  <a:gd name="T8" fmla="*/ 82 w 82"/>
                  <a:gd name="T9" fmla="*/ 5 h 33"/>
                  <a:gd name="T10" fmla="*/ 82 w 82"/>
                  <a:gd name="T11" fmla="*/ 28 h 33"/>
                  <a:gd name="T12" fmla="*/ 81 w 82"/>
                  <a:gd name="T13" fmla="*/ 30 h 33"/>
                  <a:gd name="T14" fmla="*/ 80 w 82"/>
                  <a:gd name="T15" fmla="*/ 32 h 33"/>
                  <a:gd name="T16" fmla="*/ 77 w 82"/>
                  <a:gd name="T17" fmla="*/ 33 h 33"/>
                  <a:gd name="T18" fmla="*/ 5 w 82"/>
                  <a:gd name="T19" fmla="*/ 33 h 33"/>
                  <a:gd name="T20" fmla="*/ 2 w 82"/>
                  <a:gd name="T21" fmla="*/ 32 h 33"/>
                  <a:gd name="T22" fmla="*/ 0 w 82"/>
                  <a:gd name="T23" fmla="*/ 30 h 33"/>
                  <a:gd name="T24" fmla="*/ 0 w 82"/>
                  <a:gd name="T25" fmla="*/ 28 h 33"/>
                  <a:gd name="T26" fmla="*/ 0 w 82"/>
                  <a:gd name="T27" fmla="*/ 5 h 33"/>
                  <a:gd name="T28" fmla="*/ 0 w 82"/>
                  <a:gd name="T29" fmla="*/ 3 h 33"/>
                  <a:gd name="T30" fmla="*/ 2 w 82"/>
                  <a:gd name="T31" fmla="*/ 0 h 33"/>
                  <a:gd name="T32" fmla="*/ 5 w 8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2" h="33">
                    <a:moveTo>
                      <a:pt x="5" y="0"/>
                    </a:moveTo>
                    <a:lnTo>
                      <a:pt x="77" y="0"/>
                    </a:lnTo>
                    <a:lnTo>
                      <a:pt x="80" y="0"/>
                    </a:lnTo>
                    <a:lnTo>
                      <a:pt x="81" y="3"/>
                    </a:lnTo>
                    <a:lnTo>
                      <a:pt x="82" y="5"/>
                    </a:lnTo>
                    <a:lnTo>
                      <a:pt x="82" y="28"/>
                    </a:lnTo>
                    <a:lnTo>
                      <a:pt x="81" y="30"/>
                    </a:lnTo>
                    <a:lnTo>
                      <a:pt x="80" y="32"/>
                    </a:lnTo>
                    <a:lnTo>
                      <a:pt x="77" y="33"/>
                    </a:lnTo>
                    <a:lnTo>
                      <a:pt x="5" y="33"/>
                    </a:lnTo>
                    <a:lnTo>
                      <a:pt x="2" y="32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F9CE"/>
              </a:solidFill>
              <a:ln w="0">
                <a:solidFill>
                  <a:srgbClr val="4BF9C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41" name="Rectangle 39"/>
              <p:cNvSpPr>
                <a:spLocks noChangeArrowheads="1"/>
              </p:cNvSpPr>
              <p:nvPr/>
            </p:nvSpPr>
            <p:spPr bwMode="auto">
              <a:xfrm>
                <a:off x="7949743" y="1554080"/>
                <a:ext cx="401384" cy="236714"/>
              </a:xfrm>
              <a:prstGeom prst="rect">
                <a:avLst/>
              </a:prstGeom>
              <a:solidFill>
                <a:srgbClr val="001313"/>
              </a:solidFill>
              <a:ln w="0">
                <a:solidFill>
                  <a:srgbClr val="00131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42" name="Rectangle 40"/>
              <p:cNvSpPr>
                <a:spLocks noChangeArrowheads="1"/>
              </p:cNvSpPr>
              <p:nvPr/>
            </p:nvSpPr>
            <p:spPr bwMode="auto">
              <a:xfrm>
                <a:off x="7976501" y="1580839"/>
                <a:ext cx="158495" cy="183196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  <p:sp>
            <p:nvSpPr>
              <p:cNvPr id="43" name="Rectangle 41"/>
              <p:cNvSpPr>
                <a:spLocks noChangeArrowheads="1"/>
              </p:cNvSpPr>
              <p:nvPr/>
            </p:nvSpPr>
            <p:spPr bwMode="auto">
              <a:xfrm>
                <a:off x="8161755" y="1580839"/>
                <a:ext cx="162612" cy="183196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+mn-ea"/>
                </a:endParaRP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543546" y="888169"/>
            <a:ext cx="1786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+mn-ea"/>
              </a:rPr>
              <a:t>모집요강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627407" y="3972424"/>
            <a:ext cx="1406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+mn-ea"/>
              </a:rPr>
              <a:t>채용절차</a:t>
            </a:r>
            <a:endParaRPr lang="ko-KR" altLang="en-US" sz="1400" b="1" dirty="0">
              <a:latin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214356"/>
              </p:ext>
            </p:extLst>
          </p:nvPr>
        </p:nvGraphicFramePr>
        <p:xfrm>
          <a:off x="683568" y="1311272"/>
          <a:ext cx="7862946" cy="20434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5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직무</a:t>
                      </a:r>
                      <a:endParaRPr lang="ko-KR" altLang="en-US" sz="1200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전공분야</a:t>
                      </a:r>
                      <a:endParaRPr lang="ko-KR" altLang="en-US" sz="1200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모집인원</a:t>
                      </a:r>
                      <a:endParaRPr lang="ko-KR" altLang="en-US" sz="1200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9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경영관리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경영관리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전공무관  </a:t>
                      </a:r>
                      <a:endParaRPr lang="en-US" altLang="ko-KR" sz="1100" b="1" dirty="0" smtClean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명</a:t>
                      </a:r>
                      <a:endParaRPr lang="ko-KR" altLang="en-US" sz="1100" b="0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1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R&amp;D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신제품 개발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/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적용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공정개발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화학공학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화학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유기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/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무기화학 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/>
                      </a:r>
                      <a:b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</a:b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＊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석사 이상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명</a:t>
                      </a:r>
                      <a:endParaRPr lang="ko-KR" altLang="en-US" sz="1100" b="0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9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생산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·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공정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·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품질 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Engineer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생산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공정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품질관리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화학공학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화학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명</a:t>
                      </a:r>
                      <a:endParaRPr lang="ko-KR" altLang="en-US" sz="1100" b="0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9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설비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·Utility Engineer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기계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전기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기계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전기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·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전자</a:t>
                      </a:r>
                      <a:endParaRPr lang="ko-KR" altLang="en-US" sz="1100" b="1" dirty="0">
                        <a:latin typeface="+mn-ea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  <a:cs typeface="Tahoma" panose="020B0604030504040204" pitchFamily="34" charset="0"/>
                        </a:rPr>
                        <a:t>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64" name="직선 연결선 263"/>
          <p:cNvCxnSpPr/>
          <p:nvPr/>
        </p:nvCxnSpPr>
        <p:spPr>
          <a:xfrm>
            <a:off x="1117431" y="6180525"/>
            <a:ext cx="7559025" cy="1053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타원 266"/>
          <p:cNvSpPr/>
          <p:nvPr/>
        </p:nvSpPr>
        <p:spPr bwMode="auto">
          <a:xfrm>
            <a:off x="973694" y="6080497"/>
            <a:ext cx="180000" cy="180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Bef>
                <a:spcPts val="0"/>
              </a:spcBef>
              <a:spcAft>
                <a:spcPts val="600"/>
              </a:spcAft>
            </a:pPr>
            <a:endParaRPr lang="ko-KR" altLang="en-US" sz="1200" b="1" dirty="0" smtClean="0">
              <a:latin typeface="+mn-ea"/>
              <a:cs typeface="Tahoma" pitchFamily="34" charset="0"/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543546" y="6314921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spc="-100" dirty="0" smtClean="0">
                <a:solidFill>
                  <a:srgbClr val="FF0000"/>
                </a:solidFill>
                <a:latin typeface="+mn-ea"/>
                <a:cs typeface="Tahoma" panose="020B0604030504040204" pitchFamily="34" charset="0"/>
              </a:rPr>
              <a:t>3/4 ~ 3/15</a:t>
            </a:r>
            <a:endParaRPr lang="ko-KR" altLang="en-US" sz="1200" b="1" spc="-100" dirty="0">
              <a:solidFill>
                <a:srgbClr val="FF0000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269" name="타원 268"/>
          <p:cNvSpPr/>
          <p:nvPr/>
        </p:nvSpPr>
        <p:spPr bwMode="auto">
          <a:xfrm>
            <a:off x="2753108" y="6090525"/>
            <a:ext cx="180000" cy="180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Bef>
                <a:spcPts val="0"/>
              </a:spcBef>
              <a:spcAft>
                <a:spcPts val="600"/>
              </a:spcAft>
            </a:pPr>
            <a:endParaRPr lang="ko-KR" altLang="en-US" sz="1200" b="1" dirty="0" smtClean="0">
              <a:latin typeface="+mn-ea"/>
              <a:cs typeface="Tahoma" pitchFamily="34" charset="0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420813" y="6327672"/>
            <a:ext cx="826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spc="-100" dirty="0" smtClean="0">
                <a:latin typeface="+mn-ea"/>
                <a:cs typeface="Tahoma" panose="020B0604030504040204" pitchFamily="34" charset="0"/>
              </a:rPr>
              <a:t>~3/28</a:t>
            </a:r>
            <a:endParaRPr lang="ko-KR" altLang="en-US" sz="1000" b="1" spc="-100" dirty="0">
              <a:latin typeface="+mn-ea"/>
              <a:cs typeface="Tahoma" panose="020B0604030504040204" pitchFamily="34" charset="0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4179079" y="6321374"/>
            <a:ext cx="708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spc="-100" dirty="0" smtClean="0">
                <a:latin typeface="+mn-ea"/>
                <a:cs typeface="Tahoma" panose="020B0604030504040204" pitchFamily="34" charset="0"/>
              </a:rPr>
              <a:t>4/7</a:t>
            </a:r>
            <a:endParaRPr lang="ko-KR" altLang="en-US" sz="1000" b="1" spc="-100" dirty="0">
              <a:latin typeface="+mn-ea"/>
              <a:cs typeface="Tahoma" panose="020B0604030504040204" pitchFamily="34" charset="0"/>
            </a:endParaRPr>
          </a:p>
        </p:txBody>
      </p:sp>
      <p:sp>
        <p:nvSpPr>
          <p:cNvPr id="277" name="타원 276"/>
          <p:cNvSpPr/>
          <p:nvPr/>
        </p:nvSpPr>
        <p:spPr bwMode="auto">
          <a:xfrm>
            <a:off x="4362296" y="6105224"/>
            <a:ext cx="180000" cy="180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Bef>
                <a:spcPts val="0"/>
              </a:spcBef>
              <a:spcAft>
                <a:spcPts val="600"/>
              </a:spcAft>
            </a:pPr>
            <a:endParaRPr lang="ko-KR" altLang="en-US" sz="1200" b="1" dirty="0" smtClean="0">
              <a:latin typeface="+mn-ea"/>
              <a:cs typeface="Tahoma" pitchFamily="34" charset="0"/>
            </a:endParaRPr>
          </a:p>
        </p:txBody>
      </p:sp>
      <p:sp>
        <p:nvSpPr>
          <p:cNvPr id="278" name="타원 277"/>
          <p:cNvSpPr/>
          <p:nvPr/>
        </p:nvSpPr>
        <p:spPr bwMode="auto">
          <a:xfrm>
            <a:off x="6196158" y="6101056"/>
            <a:ext cx="180000" cy="180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Bef>
                <a:spcPts val="0"/>
              </a:spcBef>
              <a:spcAft>
                <a:spcPts val="600"/>
              </a:spcAft>
            </a:pPr>
            <a:endParaRPr lang="ko-KR" altLang="en-US" sz="1200" b="1" dirty="0" smtClean="0">
              <a:latin typeface="+mn-ea"/>
              <a:cs typeface="Tahoma" pitchFamily="34" charset="0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6042071" y="6321167"/>
            <a:ext cx="573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spc="-100" dirty="0" smtClean="0">
                <a:latin typeface="+mn-ea"/>
                <a:cs typeface="Tahoma" panose="020B0604030504040204" pitchFamily="34" charset="0"/>
              </a:rPr>
              <a:t>4</a:t>
            </a:r>
            <a:r>
              <a:rPr lang="ko-KR" altLang="en-US" sz="1000" b="1" spc="-100" dirty="0" smtClean="0">
                <a:latin typeface="+mn-ea"/>
                <a:cs typeface="Tahoma" panose="020B0604030504040204" pitchFamily="34" charset="0"/>
              </a:rPr>
              <a:t>월 中</a:t>
            </a:r>
            <a:endParaRPr lang="ko-KR" altLang="en-US" sz="1000" b="1" spc="-100" dirty="0">
              <a:latin typeface="+mn-ea"/>
              <a:cs typeface="Tahoma" panose="020B0604030504040204" pitchFamily="34" charset="0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7640810" y="6314859"/>
            <a:ext cx="7037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spc="-100" dirty="0">
                <a:latin typeface="+mn-ea"/>
                <a:cs typeface="Tahoma" panose="020B0604030504040204" pitchFamily="34" charset="0"/>
              </a:rPr>
              <a:t> </a:t>
            </a:r>
            <a:r>
              <a:rPr lang="en-US" altLang="ko-KR" sz="1000" b="1" spc="-100" dirty="0" smtClean="0">
                <a:latin typeface="+mn-ea"/>
                <a:cs typeface="Tahoma" panose="020B0604030504040204" pitchFamily="34" charset="0"/>
              </a:rPr>
              <a:t>  5</a:t>
            </a:r>
            <a:r>
              <a:rPr lang="ko-KR" altLang="en-US" sz="1000" b="1" spc="-100" dirty="0" smtClean="0">
                <a:latin typeface="+mn-ea"/>
                <a:cs typeface="Tahoma" panose="020B0604030504040204" pitchFamily="34" charset="0"/>
              </a:rPr>
              <a:t>월 中</a:t>
            </a:r>
            <a:endParaRPr lang="ko-KR" altLang="en-US" sz="1000" b="1" spc="-100" dirty="0">
              <a:latin typeface="+mn-ea"/>
              <a:cs typeface="Tahoma" panose="020B0604030504040204" pitchFamily="34" charset="0"/>
            </a:endParaRPr>
          </a:p>
        </p:txBody>
      </p:sp>
      <p:sp>
        <p:nvSpPr>
          <p:cNvPr id="281" name="타원 280"/>
          <p:cNvSpPr/>
          <p:nvPr/>
        </p:nvSpPr>
        <p:spPr bwMode="auto">
          <a:xfrm>
            <a:off x="7952572" y="6105224"/>
            <a:ext cx="180000" cy="180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Bef>
                <a:spcPts val="0"/>
              </a:spcBef>
              <a:spcAft>
                <a:spcPts val="600"/>
              </a:spcAft>
            </a:pPr>
            <a:endParaRPr lang="ko-KR" altLang="en-US" sz="1200" b="1" dirty="0" smtClean="0">
              <a:latin typeface="+mn-ea"/>
              <a:cs typeface="Tahoma" pitchFamily="34" charset="0"/>
            </a:endParaRPr>
          </a:p>
        </p:txBody>
      </p:sp>
      <p:sp>
        <p:nvSpPr>
          <p:cNvPr id="259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020272" y="6501209"/>
            <a:ext cx="2133600" cy="365125"/>
          </a:xfrm>
        </p:spPr>
        <p:txBody>
          <a:bodyPr/>
          <a:lstStyle/>
          <a:p>
            <a:r>
              <a:rPr lang="en-US" altLang="ko-KR" dirty="0" smtClean="0">
                <a:latin typeface="+mn-ea"/>
                <a:cs typeface="Arial" panose="020B0604020202020204" pitchFamily="34" charset="0"/>
              </a:rPr>
              <a:t>&lt; </a:t>
            </a:r>
            <a:fld id="{DD6618AF-8C9D-4FB0-AF9B-B3B9D113F271}" type="slidenum">
              <a:rPr lang="ko-KR" altLang="en-US" smtClean="0">
                <a:latin typeface="+mn-ea"/>
                <a:cs typeface="Arial" panose="020B0604020202020204" pitchFamily="34" charset="0"/>
              </a:rPr>
              <a:t>1</a:t>
            </a:fld>
            <a:r>
              <a:rPr lang="ko-KR" altLang="en-US" dirty="0" smtClean="0">
                <a:latin typeface="+mn-ea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+mn-ea"/>
                <a:cs typeface="Arial" panose="020B0604020202020204" pitchFamily="34" charset="0"/>
              </a:rPr>
              <a:t>&gt;</a:t>
            </a:r>
            <a:endParaRPr lang="ko-KR" altLang="en-US" dirty="0"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10326</TotalTime>
  <Words>84</Words>
  <Application>Microsoft Office PowerPoint</Application>
  <PresentationFormat>화면 슬라이드 쇼(4:3)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Tahoma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MECHA</cp:lastModifiedBy>
  <cp:revision>603</cp:revision>
  <cp:lastPrinted>2018-08-28T06:11:33Z</cp:lastPrinted>
  <dcterms:created xsi:type="dcterms:W3CDTF">2018-05-10T05:54:01Z</dcterms:created>
  <dcterms:modified xsi:type="dcterms:W3CDTF">2019-03-11T23:55:46Z</dcterms:modified>
</cp:coreProperties>
</file>